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9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0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13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4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5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7" r:id="rId1"/>
  </p:sldMasterIdLst>
  <p:notesMasterIdLst>
    <p:notesMasterId r:id="rId30"/>
  </p:notesMasterIdLst>
  <p:sldIdLst>
    <p:sldId id="273" r:id="rId2"/>
    <p:sldId id="256" r:id="rId3"/>
    <p:sldId id="267" r:id="rId4"/>
    <p:sldId id="26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18EF89-A0DA-4548-80BA-EB896DCF5AFB}">
          <p14:sldIdLst>
            <p14:sldId id="273"/>
            <p14:sldId id="256"/>
          </p14:sldIdLst>
        </p14:section>
        <p14:section name="Untitled Section" id="{AB67DE6C-6BC0-4DF9-B72D-3AF9B29F7617}">
          <p14:sldIdLst>
            <p14:sldId id="267"/>
            <p14:sldId id="268"/>
            <p14:sldId id="259"/>
            <p14:sldId id="260"/>
            <p14:sldId id="262"/>
            <p14:sldId id="261"/>
            <p14:sldId id="263"/>
            <p14:sldId id="265"/>
            <p14:sldId id="266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Clark (Student)" initials="TC(" lastIdx="1" clrIdx="0">
    <p:extLst>
      <p:ext uri="{19B8F6BF-5375-455C-9EA6-DF929625EA0E}">
        <p15:presenceInfo xmlns:p15="http://schemas.microsoft.com/office/powerpoint/2012/main" userId="Tim Clark (Studen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940"/>
    <a:srgbClr val="9BAFB5"/>
    <a:srgbClr val="CF3B3B"/>
    <a:srgbClr val="E8C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1760F-08FC-4B3A-80C7-D71526950D03}" v="222" dt="2021-10-07T14:22:53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90829" autoAdjust="0"/>
  </p:normalViewPr>
  <p:slideViewPr>
    <p:cSldViewPr snapToGrid="0">
      <p:cViewPr varScale="1">
        <p:scale>
          <a:sx n="89" d="100"/>
          <a:sy n="89" d="100"/>
        </p:scale>
        <p:origin x="298" y="53"/>
      </p:cViewPr>
      <p:guideLst/>
    </p:cSldViewPr>
  </p:slideViewPr>
  <p:outlineViewPr>
    <p:cViewPr>
      <p:scale>
        <a:sx n="33" d="100"/>
        <a:sy n="33" d="100"/>
      </p:scale>
      <p:origin x="0" y="-26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29:16.228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48.0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 1,'-4'53,"2"-39,1 1,0 23,2-37,-1 0,1 1,-1-1,1 0,0 1,0-1,0 0,0 0,0 0,0 0,0 0,0 0,0 0,0 0,0 0,1 0,-1-1,0 1,1-1,-1 1,3 0,35 10,-35-10,6 1,0-1,0 1,-1-2,1 1,0-2,19-2,-25 3,0-1,0 0,-1 0,1 0,0 0,-1 0,1-1,-1 0,1 0,-1 0,0 0,1-1,-1 1,-1-1,1 1,0-1,-1 0,1 0,-1-1,2-3,-1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2.860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1,'0'1,"0"0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3.8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41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 0,'-1'0,"0"0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78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5.6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6.43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2.860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1,'0'1,"0"0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3.8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41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 0,'-1'0,"0"0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78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51.0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1,'5'0,"0"0,0 1,0 0,0 0,-1 0,1 0,0 1,-1 0,1 0,-1 0,0 0,0 1,0 0,0 0,0 0,4 5,-11-9,-1 1,1-1,0 0,-1 0,1 0,0 0,-5-3,1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5.6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6.43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2.860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1,'0'1,"0"0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3.8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41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 0,'-1'0,"0"0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78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5.6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6.43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55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5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0,'1'2,"1"1,0 2,1-1,1 2,1-1,2-2,-2 1,0-1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58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41,'-3'-1,"-6"-2,-7-2,-4-1,-2 0,4 0,2 1,3 1,2 1,2 2,0 0,3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4:01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0,'0'3,"-1"0,1-1,0 1,1 0,-1-1,0 1,1 0,-1-1,1 1,0-1,0 1,0-1,0 1,1-1,-1 0,0 0,1 1,0-1,-1 0,1 0,0-1,0 1,0 0,0-1,1 1,-1-1,0 1,1-1,2 1,5 0,0 0,0 0,0-1,0-1,0 1,14-3,3 1,-21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4:04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1,'8'2,"1"0,0 0,-1 1,1 0,-1 1,0 0,0 1,0-1,-1 1,9 8,4 0,-7-3,-11-8,0-1,0 1,0 0,0-1,0 0,0 1,1-1,-1 0,0 0,1 0,-1 0,1-1,-1 1,0-1,1 1,0-1,-1 0,1 0,-1 0,1 0,-1 0,4-2,-1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4:0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1,'-1'5,"1"0,0 0,-1 0,0 1,0-1,-1 0,1 0,-1 0,-4 8,5-11,0 0,-1 0,1 0,-1-1,1 1,-1 0,0 0,1-1,-1 1,0-1,0 0,0 1,0-1,0 0,-1 0,1 0,0-1,0 1,-1 0,1-1,0 0,-1 1,-2-1,-90-1,131-21,-16 12,-13 6,1 0,0 1,0-1,0 2,0-1,9-1,-10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4:13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25,'7'1,"1"0,0 0,-1 0,9 4,-8-3,-1 0,1-1,0 1,10-1,-8-1,-1 0,0 1,0 0,0 0,0 1,0 0,14 6,-27-9,-1 1,0-1,1 1,-1 0,0 0,-6 1,-5 0,-15-1,-41 0,83 5,12-2,8-1,-5-1,-51-12,21 9,0 0,0 0,0 0,0-1,0 1,0-1,1 0,0 0,-6-6,8 8,1 1,0-1,-1 1,1-1,-1 1,1-1,0 0,-1 1,1-1,0 1,0-1,0 0,-1 1,1-1,0 0,0 1,0-1,0 0,0 1,0-1,0 0,0 1,1-1,-1 0,0 0,1 0,0 0,1 0,-1 0,0 1,0-1,0 0,1 1,-1-1,0 1,1-1,-1 1,0 0,1 0,-1-1,0 1,1 0,-1 0,3 1,116 0,-113-1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2:30.9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671 378,'-4'-4,"0"1,0 0,0 0,0 0,0 1,0 0,-5-3,-5-2,0-1,1-1,0 0,1 0,0-2,-16-17,18 20,0-1,0 2,-23-14,-15-11,38 24,0 1,0 1,0-1,-1 1,0 1,0 0,-1 1,-21-6,16 5,1-2,-1 0,1-1,0 0,-15-12,-4-2,16 11,-1 1,0 1,0 1,-43-11,55 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06.1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0,'0'3,"1"0,0-1,-1 1,1-1,0 1,1-1,-1 1,0-1,1 0,0 1,-1-1,1 0,0 0,0-1,3 4,35 23,-21-18,1 2,-2 0,0 1,18 17,65 57,-83-69,-1 0,-2 2,0-1,0 2,18 36,-31-48,1-1,-2 1,1-1,-1 1,0 0,-1-1,0 1,-1 0,-2 13,3-16,-1-5,1 0,-1 0,1 0,-1 0,0 0,0 0,1 0,-1 0,0 0,0 0,0-1,0 1,0 0,0-1,0 1,0 0,0-1,0 1,-1-1,1 0,0 0,0 1,0-1,-1 0,1 0,0 0,-2 0,-42 0,37 0,2 0,-4-1,-1 0,1 1,0 0,0 1,-1 0,1 1,0 0,0 1,1 0,-1 0,-11 6,9-3,1-1,0-1,-1 0,0 0,0-1,0-1,0 0,0-1,-1 0,-12-1,18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07.3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09.2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3,'-1'2,"0"-1,0 1,0-1,0 1,-1-1,1 0,0 0,-1 1,1-1,-1 0,1 0,-1 0,1-1,-1 1,0 0,1-1,-1 1,0-1,0 1,-2-1,-5 2,32-6,18-1,17-4,-45 6,1 1,0 1,0 0,0 1,16 1,6 0,-30-1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11.8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215 1,'-182'8,"155"-4,22-2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14.3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0 142,'17'1,"-1"1,1 1,17 5,-24-5,1-1,-1 1,0-1,0-1,1 0,-1-1,1 0,-1 0,1-1,15-3,-23 3,0-1,0 1,0-1,0 1,0-1,-1 0,1 0,-1 0,1 0,-1-1,0 1,1-1,-2 1,1-1,0 0,0 0,-1 0,1 0,-1 0,0 0,0 0,1-4,0-7,0 0,-1 0,-1-27,0 27,0 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15.8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0,'0'4,"0"-1,0 0,0 1,1-1,-1 0,1 0,-1 0,1 1,0-1,1 0,-1 0,0 0,1-1,0 1,0 0,-1 0,4 2,-2-3,1 1,-1-1,1 0,-1 0,1 0,0 0,0-1,0 1,0-1,0 0,0-1,1 1,4 0,103 5,-108-5,1 0,-1 0,1 0,0-1,-1 0,1 0,-1-1,1 1,0-1,-1 0,1 0,-1 0,1-1,-1 0,0 1,0-2,0 1,0 0,7-6,-7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18.3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 0,'-1'44,"2"47,-1-90,1 0,-1 0,1 0,0 0,-1 0,1 0,0 0,0 0,0 0,-1 0,1 0,0-1,0 1,0 0,0-1,1 1,-1-1,0 1,0-1,0 0,0 1,0-1,1 0,-1 0,0 0,0 0,0 0,2 0,43 0,-38 0,14 0,-17 0,-1 1,1-1,0 0,0 0,-1-1,1 1,0-1,-1 0,1 0,-1-1,1 1,-1-1,0 0,6-3,-5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4:17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1,'0'6,"-1"1,0-1,0 0,0 0,-3 8,-2 6,6-19,0 0,0-1,0 1,0 0,0 0,0-1,0 1,0 0,0 0,0-1,0 1,0 0,1-1,-1 1,0 0,1-1,-1 1,0 0,1-1,-1 1,1-1,-1 1,1-1,-1 1,1-1,-1 1,1-1,0 1,26 8,-16-7,0-2,0 1,12-2,-23 1,1 0,-1 0,0 0,0 0,0 0,0 0,0 0,1 0,-1 0,0 0,0 0,0 0,0 0,1 0,-1 0,0 0,0 0,0 0,0 0,1 0,-1 0,0 0,0 0,0 0,0 0,0 0,0 0,1-1,-1 1,0 0,0 0,0 0,0 0,0 0,0 0,0-1,0 1,0 0,0 0,1 0,-1 0,0-1,0 1,0 0,0 0,0 0,0 0,0-1,0 1,0 0,0 0,0 0,0 0,-1 0,1-1,0 1,0 0,-11-9,-15-6,15 11,-22-10,32 14,0-1,0 1,0-1,0 1,0-1,1 1,-1-1,0 0,0 1,1-1,-1 0,0 0,1 1,-1-1,1 0,-1 0,1 0,-1 0,1 0,-1 0,1 0,0 0,0 0,0 0,-1 0,1-1,1 1,-1 0,0 0,1 0,-1 1,1-1,-1 0,1 1,-1-1,1 0,0 1,-1-1,1 1,0-1,0 0,-1 1,1 0,0-1,0 1,0 0,-1-1,1 1,0 0,0 0,0 0,0-1,0 1,-1 0,1 0,0 0,0 1,0-1,0 0,0 0,0 0,1 1,0 0,1-1,-1 1,1-1,-1 1,1 0,-1 0,1 1,-1-1,0 0,4 4,-3-1,-1-1,1 1,-1 0,0 0,0 0,-1 0,1 0,-1 0,0 0,0 1,0-1,-1 0,0 1,1-1,-1 0,-1 6,1-3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6:08:10.168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0 1,'0'1263,"0"-1256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6:08:15.42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0 3,'0'0,"0"0,0-2,0 2,0 1,0 2,0 1,0 2,0-1,0 2,0-2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2:44.8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189 12,'15'0,"-9"-1,0 1,0 0,0 0,0 1,0 0,-1 0,9 2,-12-2,0 1,-1-1,1 0,0 0,-1 1,1-1,-1 1,1-1,-1 1,0 0,1-1,-1 1,0 0,0 0,-1 0,1 0,0 0,-1 0,1 0,-1 0,1 0,-1 0,0 0,0 4,-1 29,0-27,1-1,-1 0,2 0,-1 0,2 10,3-33,-4-14,-4 22,0 0,0 0,-1 0,1 1,-2-1,1 1,-1 0,0 1,-1-1,0 1,-8-8,12 13,0-1,0 1,0 0,-1 0,1 0,0 0,-1 0,1 0,0 1,-1-1,1 1,-1 0,-4 0,-39 1,24 1,7-2,-44 3,56-3,0 1,0-1,0 1,0 0,0-1,0 2,0-1,1 0,-1 0,0 1,1 0,-1-1,1 1,-1 0,-3 4,3-1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43.0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03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46,'-6'284,"6"-278,1-2,-1 0,0 0,-1 0,1 0,-1-1,1 1,-3 4,3-7,-1 0,1 0,-1 0,1 0,-1-1,0 1,0 0,1 0,-1-1,0 1,0-1,0 1,0-1,0 1,0-1,1 1,-1-1,0 0,0 1,0-1,-1 0,1 0,0 0,0 0,0 0,0 0,0 0,0 0,0 0,0-1,-1 1,-107-12,30 13,78-2,0 0,-1 0,1 1,0-1,0 0,-1 0,1 0,0-1,0 1,0 0,0 0,1-1,-1 1,0 0,0-1,1 1,-1-1,0-2,-10-32,9 32,-5-36,6 32,-1-1,0 0,0 1,-5-15,-7-8,12 23,-1 1,0 0,0 0,0 0,-1 1,0-1,-1 1,0 0,0 0,0 0,0 0,-10-7,-36-20,-20-16,65 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0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1 362,'12'1,"0"0,23 5,-24-3,0-1,1 0,17 0,-2-2,-10 0,0 0,0-2,0 1,18-6,-21 4,-1-1,1-1,-1 0,0-1,0-1,0 0,14-10,-17 9,1 2,-1-1,0-1,0 0,-1 0,0-1,0 0,-1-1,0 1,0-2,9-18,-4 5,1 0,32-41,-20 29,-20 28,-4 6,0-1,0 0,0 0,0 0,-1 0,1 0,-1 0,2-5,-2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0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1,'-5'431,"4"-429,1-1,0 1,-1-1,1 0,-1 1,0-1,1 0,-1 1,0-1,0 0,0 0,0 0,0 1,0-1,0 0,0-1,0 1,0 0,-1 0,1 0,-2 0,-37 17,14-7,21-7,0 1,-1-1,2 1,-1 0,0 0,1 0,0 1,0-1,1 1,0 0,0 0,0 0,0 1,1-1,0 1,1-1,-1 1,1 0,1-1,-1 11,0 3,2-1,0 0,1 1,0-1,12 37,-11-44,1 0,-2-1,0 1,0 0,-1 0,0 0,-1 0,-2 22,-3-9,5-45,3-117,-3 118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09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1,'1'4,"0"0,1 0,0 0,0 1,0-1,0-1,0 1,1 0,0-1,0 1,0-1,5 5,8 10,10 19,136 170,-99-133,-58-69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23:51.5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71 61,'0'-1,"0"1,-1 0,1-1,0 1,0 0,0 0,-1-1,1 1,0 0,0 0,-1-1,1 1,0 0,-1 0,1 0,0 0,-1-1,1 1,0 0,-1 0,1 0,0 0,-1 0,1 0,0 0,-1 0,1 0,0 0,-1 0,1 0,0 0,-1 0,1 0,0 1,-1-1,1 0,0 0,-1 0,1 0,-1 1,-20 7,16-6,3-1,0 0,0 0,0 1,0-1,0 0,1 1,-1-1,1 1,-1-1,1 1,-1 0,1 0,0 0,0 0,-1 0,2 0,-1 0,0 0,0 0,1 0,-1 0,1 1,-1-1,1 0,0 3,-1 10,1-1,3 27,-2-28,0-9,0-1,0 1,0-1,0 0,1 1,-1-1,1 0,0 0,0 0,0 0,0 0,1 0,-1-1,1 1,0-1,-1 1,1-1,0 0,0 0,1-1,-1 1,0 0,6 1,-2-1,0 1,1-1,-1 0,1-1,0 1,0-2,-1 1,1-1,0 0,8-2,-14 2,0-1,0 0,0 0,0 0,-1 0,1 0,0 0,0-1,-1 1,1 0,-1-1,0 1,1-1,1-3,19-33,-8 15,-10 16,0 1,-1-1,1 1,-1-1,0 0,-1 0,0 0,3-15,-5 18,1 1,-1-1,0 0,0 0,-1 0,1 0,-1 0,0 1,0-1,0 0,0 1,-1-1,1 0,-1 1,0 0,0-1,0 1,-1 0,-2-3,-2 1,-1 0,1 0,-15-5,22 9,-9-1,1-1,0 1,-1 0,0 1,1 0,-1 0,-13 2,-33-5,47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7:17:13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3:31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3:38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3:50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1,'409'409,"-405"-405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2:59.7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874 0,'-30'2,"-54"9,-4 0,77-9,-1 0,1 1,0 0,0 0,-19 10,-22 6,17-12,26-5,-1 0,1 0,-1 1,-14 7,-37 17,45-21,0 1,0 0,1 1,0 1,-26 20,19-8,1 1,0 1,2 0,1 2,1 0,-17 36,-11 2,-11 55,56-118,-1 1,1-1,0 1,-1-1,1 1,0-1,0 1,-1-1,1 1,0-1,0 1,0 0,0-1,0 1,0-1,0 1,0-1,0 1,0 0,0-1,0 1,0-1,1 1,-1-1,0 1,0-1,1 1,-1-1,0 1,1 0,19 7,34-8,-44 0,103-1,-112 1,0 0,-1-1,1 1,0 0,0 0,0-1,0 1,0-1,-1 1,1-1,0 1,0-1,-1 1,1-1,0 0,-1 1,1-1,-1 0,1 0,-1 0,1 1,-1-1,0 0,1 0,-1 0,0 0,1 0,-1 1,0-1,0-2,1-37,-1 9,1 28,0-1,0 1,1 0,-1 0,1 0,-1 0,1 0,0 1,0-1,0 0,1 1,-1 0,0-1,1 1,0 0,-1 0,1 0,0 1,0-1,0 1,0-1,0 1,1 0,-1 0,6 0,18-4,-22 5,0-1,-1 0,1 0,0 0,0-1,0 1,4-3,-4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4:02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1 161,'0'-160,"0"543,0-376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4:1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0,'-203'501,"346"-854,-140 346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04:20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1 725,'718'-718,"-711"711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35.322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1,'809'0,"-805"0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37.79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158 1,'-158'0,"234"0,-46 0,-27 0,-11 0,-2 0,8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38.80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1,'285'0,"-279"0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44.866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0 9,'5'-1,"-1"-1,0 1,1 0,-1 0,1 0,-1 0,1 1,-1 0,1 0,-1 0,9 2,0-2,54 0,-20-1,1 1,-1 3,63 12,-70-9,1-2,-1-2,70-4,-21 0,2 2,-93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45.194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11,'0'-2,"0"-2,0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2:57.996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79,'-6'0,"0"-2,-1 1,1-1,1 0,-1 0,-10-5,-13-5,-26-10,46 18,0 0,0 0,0 0,0 1,0 1,-1-1,1 2,-1-1,-19 1,28 1,1 0,0 0,0 0,-1 0,1 0,0 0,0 0,-1 0,1 0,0 1,0-1,-1 0,1 0,0 0,0 0,0 1,-1-1,1 0,0 0,0 0,0 1,0-1,-1 0,1 0,0 1,0-1,0 0,0 0,0 1,0-1,0 0,0 0,0 1,0-1,0 0,0 1,0-1,0 0,0 1,6 15,12 12,6-9,-22-17,0-1,0 0,0 1,0-1,0 1,0-1,0 1,-1 0,1 0,-1 0,0 0,1 0,-1 0,0 0,0 0,0 0,0 1,-1-1,1 0,0 1,-1 4,5 26,2 0,1-1,1 1,2-2,20 44,-31-75,0 0,0 0,0 0,0 0,0 1,0-1,0 0,0 0,0 0,0 0,0 0,0 0,0 1,0-1,1 0,-1 0,0 0,0 0,0 0,0 0,0 0,0 0,0 1,0-1,0 0,0 0,1 0,-1 0,0 0,0 0,0 0,0 0,0 0,0 0,0 0,1 0,-1 0,0 0,0 0,0 0,0 0,0 0,0 0,1 0,-1 0,0 0,0 0,0 0,0 0,0 0,0 0,0 0,1 0,-1 0,0 0,4-11,1-27,-3 21,8-29,3 1,1 0,26-55,-40 134,1-14,-2 156,5-187,-2 7,-1-1,0 1,1 0,0 0,0 0,3-5,-4 9,-1 0,1 0,0 1,-1-1,0 0,1 0,-1 0,1 1,-1-1,1 0,-1 1,1-1,-1 0,0 1,1-1,-1 0,0 1,1-1,-1 1,0-1,0 1,1-1,-1 1,0-1,0 1,0-1,0 1,1-1,-1 1,0 0,6 19,-6-19,4 19,-3-13,0-1,0 0,1 0,0 0,0 0,4 6,-6-12,0 1,0-1,1 0,-1 1,0-1,1 0,-1 0,0 1,1-1,-1 0,0 0,1 0,-1 0,0 1,1-1,-1 0,1 0,-1 0,0 0,1 0,-1 0,1 0,-1 0,0 0,1 0,-1 0,1 0,-1 0,0-1,1 1,-1 0,0 0,1 0,-1 0,1-1,-1 1,0 0,0 0,1-1,-1 1,0 0,1-1,-1 1,0 0,0-1,0 1,1 0,-1-1,0 1,0 0,0-1,0 1,0-1,13-24,-12 24,37-108,-37 109,-1 0,0 0,0 0,0 0,0 1,0-1,0 0,0 0,0 0,0 0,0 0,1 0,-1 0,0 0,0 0,0 0,0 0,0 0,0 0,0 0,0 0,0 0,1 0,-1 0,0 0,0 0,0 0,0 0,0 0,0 0,0 0,0 0,1 0,-1 0,0 0,0-1,0 1,0 0,0 0,0 0,0 0,0 0,0 0,0 0,0 0,0 0,0 0,0 0,0-1,1 1,-1 0,0 0,0 0,0 0,0 10,1-7,0-13,-1 7,1 9,-2 25,-1 41,4-76,0-1,1 1,-1-1,1 1,0 0,0 0,7-6,-5 5,-4 3,0 0,0 0,1 1,-1-1,1 0,-1 1,1 0,0-1,-1 1,1 0,0 0,0-1,0 2,0-1,0 0,0 0,0 1,0-1,1 1,-1-1,0 1,3 0,-4 0,0 0,-1 0,1-1,0 1,-1 0,1-1,0 1,-1 0,1-1,-1 1,1-1,-1 1,1-1,-1 1,1-1,-1 1,1-1,-1 1,0-1,1 0,-1 1,0-1,1 0,-1 1,0-1,0 0,0 1,0-1,0 0,0 1,0-2,1-4,-2 18,1 1,-1-9,1 0,-1 0,1 0,1 0,-1 0,2 9,-1-14,1 1,-1-1,0 1,1-1,-1 0,0 0,0 1,1-1,-1 0,0 0,0 0,0 0,0 0,0-1,0 1,-1 0,2-2,6-5,-7 7,-1 1,1 0,0 0,0 0,-1 0,1 0,0 0,0 1,0-1,-1 0,1 0,0 0,0 1,-1-1,1 0,0 1,-1-1,1 1,0-1,-1 1,1-1,-1 1,1-1,-1 1,1 0,-1-1,1 2,16 23,-13-20,-2-1,0-1,0 0,1 0,-1 0,1 0,0 0,0-1,3 3,-5-4,0-1,0 1,1-1,-1 0,0 0,0 1,0-1,0 0,1 0,-1 0,0 0,0-1,0 1,1 0,-1 0,0-1,0 1,0-1,0 1,0-1,0 1,0-1,0 0,0 1,0-1,0 0,0 0,-1 0,1 1,1-2,26-36,-13 15,-12 30,0 2,2-23,-4 4,-1 8,1-1,-1 1,0-1,0 1,1 0,0-1,-1 1,1 0,0-1,0 1,0 0,0 0,1 0,-1 0,1 0,-1 0,1 0,0 1,-1-1,1 0,3-1,-5 3,1 0,-1 1,0-1,1 0,-1 0,0 1,1-1,-1 0,0 1,1-1,-1 0,0 1,0-1,1 0,-1 1,0-1,0 1,0-1,0 0,1 1,-1-1,0 1,0-1,0 1,0-1,0 1,0-1,0 0,0 1,0-1,-1 2,4 11,-2-12,-1-1,0 0,0 0,0 0,0 1,1-1,-1 0,0 0,0 0,0 0,1 0,-1 1,0-1,0 0,1 0,-1 0,0 0,0 0,1 0,-1 0,0 0,0 0,1 0,-1 0,0 0,0 0,1 0,-1 0,0 0,0 0,1 0,-1-1,0 1,0 0,1 0,-1 0,0 0,0 0,0-1,1 1,-1 0,0 0,0 0,0-1,0 1,1 0,5-8,4-4,-10 12,0 0,1 0,-1 0,0 0,0 0,1 0,-1 0,0 0,0 0,1 0,-1 0,0 0,0 0,0 0,1 0,-1 0,0 1,0-1,1 0,-1 0,0 0,0 0,0 0,0 0,1 1,-1-1,0 0,0 0,0 0,0 1,1-1,-1 0,0 0,0 0,0 1,0-1,0 0,0 0,0 0,0 1,0-1,0 0,0 0,0 1,0-1,0 0,0 0,0 1,0-1,0 0,0 0,0 0,0 1,2 41,3 15,-5-56,0-1,0 0,0 0,0 0,0 1,0-1,0 0,1 0,-1 0,0 1,0-1,0 0,0 0,0 0,0 1,0-1,0 0,0 0,1 0,-1 0,0 1,0-1,0 0,0 0,1 0,-1 0,0 0,0 0,0 0,0 1,1-1,-1 0,0 0,0 0,1 0,-1 0,0 0,0 0,0 0,1 0,-1 0,0 0,0 0,0 0,1 0,-1 0,0-1,0 1,0 0,1 0,-1 0,0 0,0 0,0 0,0 0,1-1,-1 1,0 0,0 0,0 0,0 0,0-1,0 1,1 0,-1 0,0 0,0-1,10-15,-8 13,8-18,-7 15,-1-1,1 1,1 0,-1 0,1 0,0 1,0-1,1 1,5-5,-9 9,-1 1,1 0,-1 0,0 0,1 1,-1-1,0 0,1 0,-1 0,1 0,-1 0,0 0,1 1,-1-1,0 0,1 0,-1 0,0 1,0-1,1 0,-1 0,0 1,0-1,1 0,-1 1,0-1,0 0,0 1,1-1,-1 0,0 1,0-1,0 1,0-1,0 0,0 1,0-1,0 0,0 1,0-1,0 1,4 24,-3-18,-1-7,0 1,0-1,0 0,0 0,0 1,0-1,0 0,0 0,0 1,0-1,0 0,0 0,0 1,0-1,1 0,-1 0,0 1,0-1,0 0,0 0,1 0,-1 1,0-1,0 0,0 0,1 0,-1 0,0 1,0-1,1 0,-1 0,0 0,0 0,1 0,-1 0,0 0,0 0,1 0,-1 0,0 0,0 0,1 0,-1 0,0 0,0 0,1 0,11-13,6-20,-15 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6:46.7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0,'0'0,"14"6,-7-3,-1 1,1 0,-1 0,0 1,-1-1,1 1,-1 0,0 1,0-1,0 1,-1 0,0 0,0 1,-1-1,1 1,-2-1,1 1,-1 0,0 1,0-1,0 0,-1 0,-1 1,1-1,-2 14,-1 8,-2-1,-12 46,8-41,-5 44,11-60,1-1,-1 1,2-1,1 20,0-30,0-1,0 0,0 0,1 0,0-1,0 1,0 0,0 0,1-1,-1 0,1 1,1-1,-1 0,6 5,1-1,-1 1,0 1,0 0,-1 0,0 0,-1 1,0 0,-1 1,0 0,-1 0,0 0,-1 0,0 1,4 24,-5 5,-1-1,-5 65,1-63,2-30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23.67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 2,'1'0,"2"0,2 0,1 0,0-1,-2 0,0 3,-2 1,-1 3,-2-1,-2-1,-2-1,-3 0,-1-2,0-2,3-2,1-2,3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6:47.5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 1,'0'0,"0"0,0 5,-1 3,0-1,-1 11,-1 0,1-1,0-5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6:48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121 0,'-15'28,"10"-19,-58 128,54-116,2 1,1 0,0 1,-3 35,9-53,0 1,1-1,0 0,0 0,0 1,1-1,-1 0,1 0,1-1,-1 1,0 0,1-1,0 1,0-1,1 0,-1 0,6 5,-4-4,0 1,0 0,-1 0,1 1,-1-1,-1 1,1 0,3 12,-6-12,1 0,-2 0,1 0,-1 0,0 0,-1 0,1 0,-4 12,-20 54,1 0,11-5,-2 87,12-118,-2 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6:50.4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0,'0'0,"0"2,0 0,0-1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36:50.72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0,'0'0,"0"3,0 5,0 4,0 2,1 1,1 0,0-2,3 0,0-3,3-1,3 0,4-1,-1-2,-2-1</inkml:trace>
  <inkml:trace contextRef="#ctx0" brushRef="#br0" timeOffset="1">251 174,'0'0,"1"0,4 2,3 4,4 4,2 7,0 4,-3 4,-2 3,-3 5,-4 10,-3 4,-1 2,1 7,0 7,0-6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34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0 238,'0'0,"0"0,1 1,-1-1,0 0,0 0,1 0,-1 1,0-1,0 0,1 0,-1 0,0 0,1 0,-1 0,0 1,1-1,-1 0,0 0,0 0,1 0,-1 0,0 0,1 0,-1 0,0 0,1-1,-1 1,0 0,1 0,-1 0,0 0,0 0,1 0,-1-1,0 1,0 0,1 0,-1 0,0-1,0 1,1 0,15-9,-16 8,54-36,22-14,-59 40,-1-1,0-1,-1 0,22-25,14-12,-50 50,-1 0,0 0,0 0,1-1,-1 1,0 0,0 0,1 0,-1-1,0 1,1 0,-1 0,0 0,1 0,-1 0,0 0,1 0,-1 0,0 0,1 0,-1 0,0 0,0 0,1 0,-1 0,0 0,1 0,-1 0,0 1,1-1,-1 0,0 0,0 0,1 0,-1 1,0-1,0 0,1 0,-1 1,9 16,-1 22,-7-25,2 1,0-1,1 0,10 26,0-5,13 55,-24-78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36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0 362,'8'-167,"-6"151,0 0,1 0,1 0,1 0,0 1,8-18,-4 11,7-18,-15 35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42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1,'5'0,"7"0,5 0,2 1,0 1,-3 0,-3 0,-4 1,-1-1,1 0,4-1,0-1,0 0,-2 0,1 0,-1 0,-3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43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0,'1'32,"-5"72,3-92,-1 1,-1 0,0-1,-1 0,0 0,-7 14,1-6,1-4,0 0,1 1,1 0,1 1,0 0,2 0,-5 29,-3 68,11-109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45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0,'-4'1,"0"1,0-1,0 1,0 0,1 0,-1 0,1 1,0-1,-1 1,1 0,-3 3,-12 9,13-12,1 0,-1 0,1 1,-1-1,1 1,0 0,1 0,-1 1,1-1,0 1,0 0,0 0,0 0,1 0,0 0,0 0,1 0,-1 1,1-1,-1 7,1-1,-2 0,1 1,-1-1,-1-1,0 1,-6 11,5-16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47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0,'0'1,"0"2,0 2,0 1,0 1,0 0,0 1,0-1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2:49.1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1,'4'1,"0"-1,0 2,-1-1,1 0,0 1,-1 0,1 0,5 4,15 7,41 19,-62-30,0-1,0 1,-1 0,1 0,0 0,-1 0,0 0,0 0,1 1,-1-1,0 1,-1-1,1 1,2 4,-3-3,1-1,0 0,-1 0,2 0,-1-1,0 1,0 0,1-1,-1 1,1-1,0 0,0 0,0 0,6 3,2-2,1-1,-1 0,1-1,21 0,-26-1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53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107 250,'0'1,"0"0,-1 0,1 0,-1 0,0 0,1 0,-1 0,0 0,0-1,1 1,-1 0,0 0,0-1,0 1,0-1,0 1,0-1,0 1,0-1,0 1,0-1,0 0,0 0,0 1,0-1,0 0,-1 0,1 0,0 0,0-1,-1 1,-3 0,1 0,0 0,0 0,0-1,0 0,0 1,-6-3,7 0,0 1,0-1,0 1,1-1,-1 0,0 0,1 0,0 0,0-1,0 1,0-1,0 1,1-1,0 0,0 1,0-1,0 0,0 0,1 0,-1 0,1-7,0 3,1-1,-1 0,1 1,1-1,0 1,0-1,0 1,7-15,-6 17,0 0,1 0,-1 1,1 0,0-1,1 1,-1 1,1-1,0 1,0 0,0 0,1 0,-1 0,1 1,0 0,0 1,0-1,0 1,0 0,1 1,-1-1,1 1,-1 0,1 1,-1 0,1 0,-1 0,1 1,-1 0,1 0,-1 1,8 2,113 23,-125-27,-1 1,0-1,0 1,0 0,0 0,0-1,0 1,0 0,0 0,-1 0,1 0,0 0,0 0,-1 0,1 0,-1 1,1-1,-1 0,1 0,-1 0,0 1,1-1,-1 0,0 0,0 1,0 1,-2 44,1-30,1-13,0 0,0 0,-1 0,1 0,-1 0,0 0,0 0,0-1,-1 1,1 0,-1 0,0-1,0 1,0-1,0 0,-1 0,0 1,1-1,-1-1,0 1,0 0,0-1,-1 0,1 0,-1 0,1 0,-1 0,0 0,-5 0,-8 2,-1 0,1-2,-1 0,0-2,-24-1,13 1,22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55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49:58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0,'-2'0,"-1"0,-1 0,-2 0,-1 0,0 0,-1 0,0 0,0 0,0 0,0 0,1 0,-1 0,0 0,1 0,-1 0,1 0,1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50:18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1,'-3'0,"0"-1,0 1,-1 0,1 1,0-1,-1 0,1 1,0 0,0 0,-5 2,6-1,1-1,-1 1,1 0,0-1,0 1,0 0,0 0,0 0,0 0,0 0,1 0,-1 0,1 1,-1-1,1 0,0 0,0 3,-2 4,0 1,1 0,1 0,-1 0,2 0,-1 0,1 0,1 0,0-1,0 1,1 0,0-1,6 14,-14-32,-1 0,0 1,0 0,-1 0,0 0,-8-7,11 13,-2-2,1 0,-1 0,1 0,-1-1,1 0,1 0,-8-9,19 28,0 0,1-1,0 1,1-2,1 1,0-1,19 18,-16-22,-8-6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50:13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110 364,'-2'0,"-1"1,1-1,0 0,-1 0,1-1,0 1,-1 0,1-1,0 1,0-1,-1 0,1 0,0 0,0 0,0 0,0 0,0-1,0 1,1 0,-1-1,0 0,1 1,-1-1,-1-2,1-1,1 0,-1 0,1-1,0 1,0 0,1-1,-1 1,1 0,1-8,-1 8,-1 0,1 0,0 1,1-1,-1 0,1 1,0-1,0 1,0-1,1 1,0-1,0 1,0 0,0 0,0 0,1 0,0 0,0 0,4-3,4-6,0 0,0 0,-2-1,0-1,0 0,9-23,-15 23,2-6,-1 21,0 13,0 24,-3-28,0 0,0 0,4 16,-4-24,-1-1,0 1,1-1,-1 1,0-1,1 1,-1-1,1 1,-1-1,1 1,-1-1,1 1,-1-1,1 1,-1-1,1 0,-1 0,1 1,0-1,-1 0,1 0,0 0,-1 1,1-1,-1 0,2 0,23-4,19-16,-43 19,78-55,-78 56,-1 0,1 0,-1 0,1 1,-1-1,1 0,-1 0,1 1,-1-1,1 0,-1 1,0-1,1 0,-1 1,1-1,-1 1,0-1,1 1,-1-1,0 1,0-1,1 0,-1 1,0 0,0-1,0 1,0-1,0 1,0-1,0 1,0-1,0 1,0-1,0 1,0 0,4 28,-4-24,2 103,-2-108,0 0,0 0,0 0,0 0,0 1,0-1,1 0,-1 0,0 0,0 0,0 0,0 1,0-1,0 0,0 0,0 0,0 0,0 0,0 0,1 1,-1-1,0 0,0 0,0 0,0 0,0 0,0 0,1 0,-1 0,0 0,0 0,0 0,0 0,1 0,-1 0,0 0,0 0,0 0,0 0,0 0,1 0,-1 0,0 0,0 0,0 0,0 0,0 0,1 0,-1 0,0 0,0 0,0 0,0 0,1-1,11-8,9-14,-10 9,-7 9,-1 0,1 0,0 1,9-9,-12 13,-1 0,0 0,0-1,0 1,0 0,1 0,-1 0,0 0,0 0,0 0,1 0,-1 0,0 0,0 0,0 0,1 0,-1 0,0 0,0 0,1 0,-1 0,0 0,0 0,0 0,1 0,-1 0,0 0,0 0,0 0,1 0,-1 0,0 1,0-1,0 0,0 0,1 0,-1 0,0 1,0-1,0 0,0 0,1 1,2 12,-4 15,0-24,-1 0,0 0,0 0,0 0,0 0,-1-1,1 1,-1-1,0 0,0 1,0-1,0-1,-1 1,1 0,-1-1,0 0,0 0,0 0,0 0,0-1,0 1,-5 0,-62 37,60-35,0 0,0 1,0 0,0 1,1 0,0 1,-12 10,21-15,0-1,0 1,0 0,0 0,0 0,1 0,-1 0,1 0,-1 0,1 0,0 0,-1 3,-4 15,4-20,0 1,1-1,-1 1,0-1,0 0,0 0,0 1,0-1,0 0,0 0,0 0,0 0,0 0,1 0,-1 0,0 0,0 0,0 0,0-1,0 1,0 0,0-1,0 1,1 0,-3-2,-35-18,32 16,-1 0,1 1,0 0,-1 0,0 0,0 1,1 0,-14-2,18 4,0 0,0-1,0 0,0 1,0-1,0 0,0 0,0 0,0 0,1 0,-1-1,0 1,1-1,-1 1,1-1,-1 1,1-1,0 0,-1 0,1 1,0-1,0 0,1 0,-2-4,-2-6,0 0,1-1,-1-14,1 8,-1-8,2 1,1-1,3-32,0 0,-2 57,0 1,0 0,0 0,0-1,0 1,0 0,0 0,0 0,0-1,1 1,-1 0,0 0,1 0,-1 0,1 0,0-1,-1 1,1 0,0 0,-1 1,1-1,0 0,1-1,-1 2,1-1,-1 1,0 0,0 0,0 0,0 0,0 0,1 0,-1 0,0 1,0-1,0 0,0 1,0-1,0 0,0 1,0 0,0-1,2 2,4 3,-1 0,1 0,-1 1,0 0,7 9,-9-11,0 1,0-1,1 0,-1 0,9 5,-5-3,-4-4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50:15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1,'2'0,"0"-1,0 1,0 0,0 0,0 1,0-1,0 0,0 1,0-1,0 1,0 0,0-1,0 1,0 0,0 0,-1 0,1 1,0-1,-1 0,1 1,-1-1,1 1,-1-1,0 1,1-1,-1 1,0 0,0 0,0 0,-1 0,1 0,0 0,-1 0,1 0,-1 0,1 0,-1 0,0 0,0 0,0 0,0 0,-1 0,1 0,-1 0,1 0,-1 0,-1 4,-1-2,0 0,0-1,0 1,-1-1,1 0,-1 0,0 0,0-1,0 1,0-1,0 0,0 0,-6 2,-17 10,-8 7,30-18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9T20:50:21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43,'20'-12,"-9"4,-8 7,3-3,1 1,0 0,0 0,0 1,0 0,11-2,-15 4,-1 0,0 0,0 0,0 0,0 1,1-1,-1 1,0 0,0-1,0 1,0 0,0 0,0 0,-1 1,1-1,0 0,0 1,-1-1,1 1,-1-1,1 1,-1 0,0 0,0 0,0 0,0 0,1 2,31 82,-31-80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1.55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8.8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44.1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2:50.4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1,'2'0,"3"0,2 0,-1 1,0 1,1-1,-1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1:47.7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1:49.0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1.55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8.8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44.1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1.55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38.8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4T19:12:44.1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7:50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7:56.7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43.3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1382 509,'-27'0,"-1"-1,1-2,-29-5,8-9,37 12,0 1,0 0,-15-2,16 3,0 0,0 0,0-1,-16-8,-21-9,-180-61,220 79,1 0,-1-1,1 0,-1-1,1 1,0-1,1 0,-1-1,1 0,0 1,1-1,-1-1,1 1,0-1,1 0,0 0,0 0,0 0,1 0,0 0,0-1,1 1,0-1,0-8,3-24,-1 20,0-1,-1 1,-5-30,5 49,-1-1,1 1,-1 0,0-1,1 1,-1 0,0 0,0-1,0 1,0 0,0 0,0 0,0 0,-1 0,1 0,0 0,0 1,-1-1,1 0,-1 1,1-1,0 1,-1-1,1 1,-1 0,1 0,-1-1,1 1,-1 0,-2 1,2-1,1 0,0 0,-1 0,1 0,-1 1,1-1,0 0,-1 1,1-1,0 1,-1-1,1 1,0 0,0 0,0 0,0-1,0 1,0 0,0 0,0 0,0 1,0-1,0 0,0 0,1 0,-1 1,1-1,-1 0,1 1,-1-1,1 0,0 1,-1-1,1 2,1 19,-1-17,0-1,0 1,0-1,0 1,-1 0,1-1,-1 1,-2 4,2-7,0 0,0-1,-1 1,1 0,-1 0,1-1,-1 1,1-1,-1 1,0-1,0 0,0 0,0 0,0 0,0 0,0 0,0 0,0-1,-1 1,-2-1,-35 4,32-3,0-1,1 1,-1 0,1 0,-10 4,15-4,0 1,1-1,-1 1,0 0,1 0,-1 0,1 0,0 0,0 0,-1 0,1 1,1-1,-1 0,-1 4,-8 17,6-18,1 0,-1-1,0 1,0-1,0 0,-1 0,1-1,-1 1,0-1,0 0,0 0,-1-1,1 1,-1-1,1 0,-1-1,0 1,1-1,-1 0,0-1,0 0,0 1,-8-2,-3 0,0 1,-32 4,42-2,0-1,0 2,1-1,-1 0,1 1,0 1,0-1,0 1,-11 8,-45 32,45-33,0 1,1 0,-26 26,41-37,0 0,0-1,1 1,-1 0,1-1,-1 1,1 0,-1 0,1 0,-1 0,1 0,0 0,-1-1,1 1,0 0,0 0,-1 0,1 0,0 0,0 0,0 0,1 0,-1 0,0 0,0 0,0 0,1 0,-1 0,1 1,1 0,-1 0,1 0,0 0,0 0,0 0,0-1,0 1,1-1,-1 0,0 0,4 2,2 0,1 0,1 0,-1-1,0 0,17 2,43-3,113-3,-178 1,1 0,-1 0,0 0,0 0,0-1,0 0,-1 0,6-3,24-9,-29 14,0 0,0 1,0-1,0 1,0 0,0 0,-1 0,1 0,0 1,0-1,-1 1,1 0,4 4,-3-3,-1-1,1 1,0-1,-1 0,1 0,0-1,0 1,8 0,-4-1,0 1,-1 0,1 0,0 1,9 4,-8-4,-1 1,1-2,17 4,-14-3,-8-1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8:09.45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8:17.20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9:17.92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307 0,'-9'11,"1"0,-1 0,0 0,5 0,-5 1,5-1,0 0,-5 4,9-4,-4 3,-1-2,5-1,-4 26,8 199,5-110,-9-122,0 25,0-3,0 4,-4-4,-9 44,9-63,4-3,-5 3,5-3,-4 4,0-5,-1 5,1-5,4 1,-4 3,-5-3,5 0,-1 3,1-3,0 0,-5-1,5 1,-1 0,-3-1,3-3,-3 4,3 0,-3-4,3 4,-3-4,-14 3,18-3,4 0,-4 4,-1-4,1 0,0 0,-1 4,1-4,4 0,-4 3,-1-3,1 4,0-4,4 4,-5-1,1-3,4 4,-4 0,4-4,-5 4,5-1,-4 1,4-4,-4 4,4-1,-5 1,5 0,0-1,0-3,-4 8,8 106,5-69,-9-16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9:19.57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363 0,'0'4,"0"44,0 0,-17 92,13-121,-5-4,5 3,-5 1,0-5,-4 5,5-4,-5 3,4-3,-4 0,-26 22,-4 3,26-28,4-1,0 0,0 0,0 4,0-1,0-2,4 2,-4 1,5 0,-1 0,0 0,5 3,-5-3,5 0,0 3,-1-3,1 33,8 104,-4-112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10:23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407 1,'5'166,"-10"178,1-333,0 1,-1-5,1 4,0 0,-5-3,5 3,-5-4,1 4,3-3,-3 3,-1-4,-4 0,4 1,1-1,-1-3,-4 3,-13 8,4-4,5-3,-4 3,3-4,-3 1,-1-1,0-3,5 3,-4-3,-36 3,40-7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10:34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5,'30'-4,"-4"4,4 0,1 0,-5 0,4 4,-4-1,4 5,-4-5,0 5,4 3,-4-4,0 4,22 12,-18-5,0-3,1 0,-1-4,4 0,-3 0,3 0,1-3,-1-1,1-3,0-1,68 5,-77-5,5 1,-5 0,4 3,-4 1,4-1,26 15,-34-11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8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0,'5'44,"-10"-3,1 3,0-3,-5 4,0-5,-4 1,1 3,-40 67,-35 45,-60 136,121-222,5 0,3 4,5 0,-8 107,25 308,5-190,-66 430,57-714,-69 495,56-388,9 0,17 200,-4-293,4 1,4 0,-4-1,4-3,0 4,5-4,0-1,-1 1,1 0,34 22,31 45,-14-19,5-4,0-3,8-1,1-7,120 67,83 59,-268-167,3 1,1-4,0 0,0-1,5-3,-6 4,6-4,-1-3,0 3,1-4,-1-3,0 3,0-3,1 0,3-4,44 0,86 0,-60 3,4-3,152-22,-234 19,4-1,0-4,-4 1,0 0,4-1,-4-3,0 0,0 0,0-4,-4 0,4 1,-5-1,35-33,44-78,17-18,-66 103,1 0,4 4,66-33,20-15,-124 70,-6 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09:4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1487 1,'0'11,"-4"-4,4 5,0-5,-4 4,-1-4,5 5,-4-5,0 4,-5-4,5 5,-1-5,-3 0,3 1,-3-1,3 1,-3-1,-1 0,1 1,-1-5,0 5,1-1,-23 4,10 0,-1-3,0 3,-3-4,3-3,0 3,-4-3,0 0,5-1,-40 1,-544 22,588-22,4-4,-5 3,5 1,-4 0,4 3,-4-3,4 3,0 1,0-1,0 1,0-1,0 0,0 4,-13 12,-4 6,0 1,4 3,-39 48,52-55,-4 0,8-4,-4 4,4 0,1 4,-1-4,5 0,-5 44,18 237,-5-126,-8 15,-1-111,1 4,8 0,1-4,29 111,-8-130,0 1,9-4,64 92,-34-48,-43-77,4 0,0-1,-1 1,6-4,47 40,-44-40,1 4,-5-1,0 1,48 59,-4 10,124 134,-94-118,-78-93,0-3,0-1,4 1,-4-1,5-3,-1 0,4 0,36 11,81 40,0 1,-125-60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5T23:10:27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575 1,'4'211,"-8"225,-1-421,1 0,0 3,-5-3,5 0,-5 0,0-1,1 1,-1 0,1-4,-5 4,0-4,0 4,0-4,0 0,0 0,0 0,-5-3,1 3,4-4,-4 1,0-1,-1 0,1 1,0-5,-1 5,-3-4,4-1,-1-3,-3 4,-27-4,-64 22,90-18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23:58.0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5:43:45.7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66 9,'28'0,"-20"1,1 0,-1-1,1 0,-1-1,1 0,-1 0,0 0,13-5,-66 14,-66-8,110 0,-1 0,1 1,0-1,0 1,0-1,0 1,0-1,-1 1,1-1,0 1,0 0,0 0,1 0,-1 0,-1 1,-1 1,-1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24:57.50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24:59.6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9:25:01.7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3:38.3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2.860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1,'0'1,"0"0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3.8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41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 0,'-1'0,"0"0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5:04.78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5.6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8T20:56:06.43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2CF6-D4DD-41F0-BE70-CEC7449391B0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EAE4-0CAB-48C2-9CD9-C1A99644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9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0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9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7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4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0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4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6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0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8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4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7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1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0EAE4-0CAB-48C2-9CD9-C1A9964439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0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211EFA-AD23-4066-A7E1-0A08EA717711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2810-E9B4-4C43-BDD1-A66234AA281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B27-90E3-4DAE-8D11-382863BCFF94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3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88AB-AE9E-41D0-A510-1527FF8F1031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7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F13B-10C0-4B48-AE28-1D54775C172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C7FC-E067-429A-B987-572D2AEE429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0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97E-6DC4-42C1-B5DF-C73EFF601D78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7C8B-88D4-42F9-AA86-F99B2AEB85F8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0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312C-5A85-4099-B983-D6B416EDBB6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8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A17-DEA8-44DE-A119-11DF393C764F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8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2044-19D0-4069-BE77-7F893CAEED3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8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96F5-E956-4C35-8040-B85729AAAEC1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7A2-79A3-43F6-BBE1-B231421A4BD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E9F4-4272-4B95-B37C-E0D010A5B2BF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11A-0EC4-4FD3-A450-B4362FBFF73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9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FCD-FF35-4C71-A1B0-E20A99FECC67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A5A3-A086-4113-AA78-414C4715901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5EC4F4-CD0C-4CB6-8832-027FB3B19BD9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  <p:sldLayoutId id="2147484501" r:id="rId14"/>
    <p:sldLayoutId id="2147484502" r:id="rId15"/>
    <p:sldLayoutId id="2147484503" r:id="rId16"/>
    <p:sldLayoutId id="214748450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8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34.png"/><Relationship Id="rId14" Type="http://schemas.openxmlformats.org/officeDocument/2006/relationships/customXml" Target="../ink/ink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370.png"/><Relationship Id="rId18" Type="http://schemas.openxmlformats.org/officeDocument/2006/relationships/customXml" Target="../ink/ink51.xml"/><Relationship Id="rId3" Type="http://schemas.openxmlformats.org/officeDocument/2006/relationships/image" Target="../media/image321.png"/><Relationship Id="rId21" Type="http://schemas.openxmlformats.org/officeDocument/2006/relationships/image" Target="../media/image41.png"/><Relationship Id="rId7" Type="http://schemas.openxmlformats.org/officeDocument/2006/relationships/image" Target="../media/image340.png"/><Relationship Id="rId12" Type="http://schemas.openxmlformats.org/officeDocument/2006/relationships/customXml" Target="../ink/ink48.xml"/><Relationship Id="rId17" Type="http://schemas.openxmlformats.org/officeDocument/2006/relationships/image" Target="../media/image39.png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5.xml"/><Relationship Id="rId11" Type="http://schemas.openxmlformats.org/officeDocument/2006/relationships/image" Target="../media/image360.png"/><Relationship Id="rId5" Type="http://schemas.openxmlformats.org/officeDocument/2006/relationships/image" Target="../media/image331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customXml" Target="../ink/ink47.xml"/><Relationship Id="rId19" Type="http://schemas.openxmlformats.org/officeDocument/2006/relationships/image" Target="../media/image40.png"/><Relationship Id="rId4" Type="http://schemas.openxmlformats.org/officeDocument/2006/relationships/customXml" Target="../ink/ink44.xml"/><Relationship Id="rId9" Type="http://schemas.openxmlformats.org/officeDocument/2006/relationships/image" Target="../media/image350.png"/><Relationship Id="rId14" Type="http://schemas.openxmlformats.org/officeDocument/2006/relationships/customXml" Target="../ink/ink49.xml"/><Relationship Id="rId22" Type="http://schemas.openxmlformats.org/officeDocument/2006/relationships/customXml" Target="../ink/ink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59.xml"/><Relationship Id="rId18" Type="http://schemas.openxmlformats.org/officeDocument/2006/relationships/image" Target="../media/image50.png"/><Relationship Id="rId26" Type="http://schemas.openxmlformats.org/officeDocument/2006/relationships/image" Target="../media/image55.png"/><Relationship Id="rId3" Type="http://schemas.openxmlformats.org/officeDocument/2006/relationships/customXml" Target="../ink/ink54.xml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47.png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customXml" Target="../ink/ink58.xml"/><Relationship Id="rId24" Type="http://schemas.openxmlformats.org/officeDocument/2006/relationships/image" Target="../media/image54.png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56.png"/><Relationship Id="rId10" Type="http://schemas.openxmlformats.org/officeDocument/2006/relationships/image" Target="../media/image46.png"/><Relationship Id="rId19" Type="http://schemas.openxmlformats.org/officeDocument/2006/relationships/customXml" Target="../ink/ink62.xml"/><Relationship Id="rId4" Type="http://schemas.openxmlformats.org/officeDocument/2006/relationships/image" Target="../media/image43.png"/><Relationship Id="rId9" Type="http://schemas.openxmlformats.org/officeDocument/2006/relationships/customXml" Target="../ink/ink57.xml"/><Relationship Id="rId14" Type="http://schemas.openxmlformats.org/officeDocument/2006/relationships/image" Target="../media/image48.png"/><Relationship Id="rId22" Type="http://schemas.openxmlformats.org/officeDocument/2006/relationships/image" Target="../media/image53.png"/><Relationship Id="rId27" Type="http://schemas.openxmlformats.org/officeDocument/2006/relationships/customXml" Target="../ink/ink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customXml" Target="../ink/ink68.xml"/><Relationship Id="rId10" Type="http://schemas.openxmlformats.org/officeDocument/2006/relationships/customXml" Target="../ink/ink71.xml"/><Relationship Id="rId4" Type="http://schemas.openxmlformats.org/officeDocument/2006/relationships/image" Target="../media/image100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customXml" Target="../ink/ink73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1.xml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" Type="http://schemas.openxmlformats.org/officeDocument/2006/relationships/customXml" Target="../ink/ink75.xml"/><Relationship Id="rId21" Type="http://schemas.openxmlformats.org/officeDocument/2006/relationships/image" Target="../media/image210.png"/><Relationship Id="rId34" Type="http://schemas.openxmlformats.org/officeDocument/2006/relationships/customXml" Target="../ink/ink92.xml"/><Relationship Id="rId7" Type="http://schemas.openxmlformats.org/officeDocument/2006/relationships/customXml" Target="../ink/ink77.xml"/><Relationship Id="rId12" Type="http://schemas.openxmlformats.org/officeDocument/2006/relationships/customXml" Target="../ink/ink80.xml"/><Relationship Id="rId17" Type="http://schemas.openxmlformats.org/officeDocument/2006/relationships/image" Target="../media/image190.png"/><Relationship Id="rId25" Type="http://schemas.openxmlformats.org/officeDocument/2006/relationships/image" Target="../media/image230.png"/><Relationship Id="rId3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500.png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5" Type="http://schemas.openxmlformats.org/officeDocument/2006/relationships/customXml" Target="../ink/ink76.xml"/><Relationship Id="rId15" Type="http://schemas.openxmlformats.org/officeDocument/2006/relationships/image" Target="../media/image180.png"/><Relationship Id="rId23" Type="http://schemas.openxmlformats.org/officeDocument/2006/relationships/image" Target="../media/image220.png"/><Relationship Id="rId28" Type="http://schemas.openxmlformats.org/officeDocument/2006/relationships/customXml" Target="../ink/ink89.xml"/><Relationship Id="rId10" Type="http://schemas.openxmlformats.org/officeDocument/2006/relationships/customXml" Target="../ink/ink79.xml"/><Relationship Id="rId19" Type="http://schemas.openxmlformats.org/officeDocument/2006/relationships/image" Target="../media/image200.png"/><Relationship Id="rId31" Type="http://schemas.openxmlformats.org/officeDocument/2006/relationships/image" Target="../media/image58.png"/><Relationship Id="rId4" Type="http://schemas.openxmlformats.org/officeDocument/2006/relationships/image" Target="../media/image150.png"/><Relationship Id="rId9" Type="http://schemas.openxmlformats.org/officeDocument/2006/relationships/image" Target="../media/image170.png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240.png"/><Relationship Id="rId30" Type="http://schemas.openxmlformats.org/officeDocument/2006/relationships/customXml" Target="../ink/ink90.xml"/><Relationship Id="rId8" Type="http://schemas.openxmlformats.org/officeDocument/2006/relationships/customXml" Target="../ink/ink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customXml" Target="../ink/ink99.xml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customXml" Target="../ink/ink9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0" Type="http://schemas.openxmlformats.org/officeDocument/2006/relationships/image" Target="../media/image280.png"/><Relationship Id="rId4" Type="http://schemas.openxmlformats.org/officeDocument/2006/relationships/image" Target="../media/image250.png"/><Relationship Id="rId9" Type="http://schemas.openxmlformats.org/officeDocument/2006/relationships/customXml" Target="../ink/ink9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0.png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12" Type="http://schemas.openxmlformats.org/officeDocument/2006/relationships/customXml" Target="../ink/ink10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0.png"/><Relationship Id="rId11" Type="http://schemas.openxmlformats.org/officeDocument/2006/relationships/image" Target="../media/image2500.png"/><Relationship Id="rId5" Type="http://schemas.openxmlformats.org/officeDocument/2006/relationships/customXml" Target="../ink/ink101.xml"/><Relationship Id="rId10" Type="http://schemas.openxmlformats.org/officeDocument/2006/relationships/customXml" Target="../ink/ink104.xml"/><Relationship Id="rId4" Type="http://schemas.openxmlformats.org/officeDocument/2006/relationships/image" Target="../media/image2600.png"/><Relationship Id="rId9" Type="http://schemas.openxmlformats.org/officeDocument/2006/relationships/customXml" Target="../ink/ink10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0.png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0.png"/><Relationship Id="rId11" Type="http://schemas.openxmlformats.org/officeDocument/2006/relationships/image" Target="../media/image2500.png"/><Relationship Id="rId5" Type="http://schemas.openxmlformats.org/officeDocument/2006/relationships/customXml" Target="../ink/ink107.xml"/><Relationship Id="rId10" Type="http://schemas.openxmlformats.org/officeDocument/2006/relationships/customXml" Target="../ink/ink110.xml"/><Relationship Id="rId4" Type="http://schemas.openxmlformats.org/officeDocument/2006/relationships/image" Target="../media/image2600.png"/><Relationship Id="rId9" Type="http://schemas.openxmlformats.org/officeDocument/2006/relationships/customXml" Target="../ink/ink10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0.png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12" Type="http://schemas.openxmlformats.org/officeDocument/2006/relationships/customXml" Target="../ink/ink1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0.png"/><Relationship Id="rId11" Type="http://schemas.openxmlformats.org/officeDocument/2006/relationships/image" Target="../media/image2500.png"/><Relationship Id="rId5" Type="http://schemas.openxmlformats.org/officeDocument/2006/relationships/customXml" Target="../ink/ink113.xml"/><Relationship Id="rId10" Type="http://schemas.openxmlformats.org/officeDocument/2006/relationships/customXml" Target="../ink/ink116.xml"/><Relationship Id="rId4" Type="http://schemas.openxmlformats.org/officeDocument/2006/relationships/image" Target="../media/image2600.png"/><Relationship Id="rId9" Type="http://schemas.openxmlformats.org/officeDocument/2006/relationships/customXml" Target="../ink/ink1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0.xml"/><Relationship Id="rId26" Type="http://schemas.openxmlformats.org/officeDocument/2006/relationships/image" Target="../media/image16.png"/><Relationship Id="rId39" Type="http://schemas.openxmlformats.org/officeDocument/2006/relationships/customXml" Target="../ink/ink21.xml"/><Relationship Id="rId21" Type="http://schemas.openxmlformats.org/officeDocument/2006/relationships/image" Target="../media/image14.png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50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customXml" Target="../ink/ink16.xml"/><Relationship Id="rId11" Type="http://schemas.openxmlformats.org/officeDocument/2006/relationships/image" Target="../media/image9.png"/><Relationship Id="rId24" Type="http://schemas.openxmlformats.org/officeDocument/2006/relationships/customXml" Target="../ink/ink13.xml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10" Type="http://schemas.openxmlformats.org/officeDocument/2006/relationships/customXml" Target="../ink/ink6.xml"/><Relationship Id="rId19" Type="http://schemas.openxmlformats.org/officeDocument/2006/relationships/image" Target="../media/image13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4" Type="http://schemas.openxmlformats.org/officeDocument/2006/relationships/customXml" Target="../ink/ink3.xml"/><Relationship Id="rId9" Type="http://schemas.openxmlformats.org/officeDocument/2006/relationships/image" Target="../media/image8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customXml" Target="../ink/ink15.xml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8" Type="http://schemas.openxmlformats.org/officeDocument/2006/relationships/customXml" Target="../ink/ink5.xml"/><Relationship Id="rId51" Type="http://schemas.openxmlformats.org/officeDocument/2006/relationships/customXml" Target="../ink/ink27.xml"/><Relationship Id="rId3" Type="http://schemas.openxmlformats.org/officeDocument/2006/relationships/image" Target="../media/image5.png"/><Relationship Id="rId12" Type="http://schemas.openxmlformats.org/officeDocument/2006/relationships/customXml" Target="../ink/ink7.xml"/><Relationship Id="rId17" Type="http://schemas.openxmlformats.org/officeDocument/2006/relationships/image" Target="../media/image12.png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customXml" Target="../ink/ink11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customXml" Target="../ink/ink29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2.png"/><Relationship Id="rId26" Type="http://schemas.openxmlformats.org/officeDocument/2006/relationships/image" Target="../media/image140.png"/><Relationship Id="rId3" Type="http://schemas.openxmlformats.org/officeDocument/2006/relationships/customXml" Target="../ink/ink30.xml"/><Relationship Id="rId21" Type="http://schemas.openxmlformats.org/officeDocument/2006/relationships/customXml" Target="../ink/ink33.xml"/><Relationship Id="rId25" Type="http://schemas.openxmlformats.org/officeDocument/2006/relationships/customXml" Target="../ink/ink35.xml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30.png"/><Relationship Id="rId5" Type="http://schemas.openxmlformats.org/officeDocument/2006/relationships/customXml" Target="../ink/ink31.xml"/><Relationship Id="rId23" Type="http://schemas.openxmlformats.org/officeDocument/2006/relationships/customXml" Target="../ink/ink34.xml"/><Relationship Id="rId19" Type="http://schemas.openxmlformats.org/officeDocument/2006/relationships/customXml" Target="../ink/ink32.xml"/><Relationship Id="rId4" Type="http://schemas.openxmlformats.org/officeDocument/2006/relationships/image" Target="../media/image51.png"/><Relationship Id="rId22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AC0B5A-DF4E-453B-AC89-CD4560A7F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605" y="1913468"/>
            <a:ext cx="8034596" cy="1258360"/>
          </a:xfrm>
        </p:spPr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Shalom and </a:t>
            </a:r>
            <a:b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WECOME TO…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40E54DC-50C4-4F13-A2D8-DABFB78CC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686172"/>
            <a:ext cx="6815669" cy="1320802"/>
          </a:xfrm>
        </p:spPr>
        <p:txBody>
          <a:bodyPr/>
          <a:lstStyle/>
          <a:p>
            <a:endParaRPr lang="en-US" dirty="0">
              <a:solidFill>
                <a:srgbClr val="CF3B3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A07289-8F6E-4808-810F-278B8F14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Sixth Letter</a:t>
            </a:r>
            <a:r>
              <a:rPr lang="he-IL" dirty="0"/>
              <a:t> </a:t>
            </a:r>
            <a:r>
              <a:rPr lang="he-IL" sz="7200" dirty="0"/>
              <a:t> ו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591051" y="1195273"/>
            <a:ext cx="2180654" cy="646332"/>
            <a:chOff x="4740838" y="1195273"/>
            <a:chExt cx="2030867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740838" y="1195274"/>
              <a:ext cx="146740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V/W</a:t>
              </a:r>
              <a:r>
                <a:rPr lang="he-IL" sz="3600" dirty="0"/>
                <a:t> ו-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7467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ואו</a:t>
              </a:r>
              <a:endParaRPr lang="en-US" sz="36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ACAC45-C041-40DB-9C31-A4D74ECA7FC6}"/>
              </a:ext>
            </a:extLst>
          </p:cNvPr>
          <p:cNvSpPr txBox="1"/>
          <p:nvPr/>
        </p:nvSpPr>
        <p:spPr>
          <a:xfrm>
            <a:off x="766917" y="1750142"/>
            <a:ext cx="1066800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Vav/Waw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letter makes 4 sounds “W”- “O”- “V”- “U”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nail, impale, together.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“And” is spelled </a:t>
            </a:r>
            <a:r>
              <a:rPr lang="he-IL" sz="3600" dirty="0"/>
              <a:t>ו</a:t>
            </a:r>
            <a:r>
              <a:rPr lang="en-US" sz="3600" dirty="0"/>
              <a:t> and </a:t>
            </a:r>
          </a:p>
          <a:p>
            <a:r>
              <a:rPr lang="en-US" sz="3600" dirty="0"/>
              <a:t>	 Said Ve (pre-fix)   </a:t>
            </a:r>
          </a:p>
          <a:p>
            <a:r>
              <a:rPr lang="en-US" sz="3600" dirty="0"/>
              <a:t>     “And earth”</a:t>
            </a:r>
            <a:r>
              <a:rPr lang="he-IL" sz="3600" dirty="0"/>
              <a:t>  </a:t>
            </a:r>
            <a:endParaRPr lang="en-US" sz="3600" dirty="0"/>
          </a:p>
          <a:p>
            <a:r>
              <a:rPr lang="en-US" sz="3600" dirty="0"/>
              <a:t>		</a:t>
            </a:r>
            <a:r>
              <a:rPr lang="he-IL" sz="3600" dirty="0"/>
              <a:t>  </a:t>
            </a:r>
            <a:r>
              <a:rPr lang="en-US" sz="3600" dirty="0" err="1"/>
              <a:t>VeArets</a:t>
            </a:r>
            <a:r>
              <a:rPr lang="en-US" sz="3600" dirty="0"/>
              <a:t> </a:t>
            </a:r>
            <a:r>
              <a:rPr lang="he-IL" sz="3600" dirty="0"/>
              <a:t>   וארץ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0FB16-8FD2-46C4-9B63-4391FDC926EA}"/>
              </a:ext>
            </a:extLst>
          </p:cNvPr>
          <p:cNvSpPr txBox="1"/>
          <p:nvPr/>
        </p:nvSpPr>
        <p:spPr>
          <a:xfrm>
            <a:off x="5746887" y="3415957"/>
            <a:ext cx="6445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      </a:t>
            </a:r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“W”- “O”- “V”- “U”</a:t>
            </a:r>
          </a:p>
          <a:p>
            <a:pPr algn="ctr"/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  </a:t>
            </a:r>
            <a:r>
              <a:rPr lang="he-IL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ו</a:t>
            </a:r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</a:t>
            </a:r>
            <a:r>
              <a:rPr lang="he-IL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ו</a:t>
            </a:r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 </a:t>
            </a:r>
            <a:r>
              <a:rPr lang="he-IL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ו</a:t>
            </a:r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</a:t>
            </a:r>
            <a:r>
              <a:rPr lang="he-IL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ו</a:t>
            </a:r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endParaRPr lang="he-IL" sz="28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algn="ctr"/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(“W” &amp; “V” </a:t>
            </a:r>
          </a:p>
          <a:p>
            <a:pPr algn="ctr"/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are interchangeable </a:t>
            </a:r>
          </a:p>
          <a:p>
            <a:pPr algn="ctr"/>
            <a:r>
              <a:rPr lang="en-US" sz="2800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depending on context)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9F4F5-5368-43DF-A79F-6B73C207201B}"/>
                  </a:ext>
                </a:extLst>
              </p14:cNvPr>
              <p14:cNvContentPartPr/>
              <p14:nvPr/>
            </p14:nvContentPartPr>
            <p14:xfrm>
              <a:off x="8958840" y="399640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9F4F5-5368-43DF-A79F-6B73C2072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1200" y="39787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8C9518-D3E0-4313-8964-4055729580B8}"/>
                  </a:ext>
                </a:extLst>
              </p14:cNvPr>
              <p14:cNvContentPartPr/>
              <p14:nvPr/>
            </p14:nvContentPartPr>
            <p14:xfrm>
              <a:off x="9919647" y="414939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8C9518-D3E0-4313-8964-4055729580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0647" y="41403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46B469-0A03-4D17-84FD-58BA00498EE4}"/>
                  </a:ext>
                </a:extLst>
              </p14:cNvPr>
              <p14:cNvContentPartPr/>
              <p14:nvPr/>
            </p14:nvContentPartPr>
            <p14:xfrm>
              <a:off x="9919647" y="414579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46B469-0A03-4D17-84FD-58BA00498E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1647" y="412779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1526CD-71FC-439E-AFAC-95E6F32BEA93}"/>
                  </a:ext>
                </a:extLst>
              </p14:cNvPr>
              <p14:cNvContentPartPr/>
              <p14:nvPr/>
            </p14:nvContentPartPr>
            <p14:xfrm>
              <a:off x="8245287" y="3821793"/>
              <a:ext cx="149040" cy="14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1526CD-71FC-439E-AFAC-95E6F32BEA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7287" y="3804153"/>
                <a:ext cx="184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AEAD87-5BD2-49DD-B0D0-6CE655962B6C}"/>
                  </a:ext>
                </a:extLst>
              </p14:cNvPr>
              <p14:cNvContentPartPr/>
              <p14:nvPr/>
            </p14:nvContentPartPr>
            <p14:xfrm>
              <a:off x="8918127" y="3810993"/>
              <a:ext cx="360" cy="14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AEAD87-5BD2-49DD-B0D0-6CE655962B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0487" y="3793353"/>
                <a:ext cx="36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019AC0-A2BB-48BD-9D67-023CD4477675}"/>
                  </a:ext>
                </a:extLst>
              </p14:cNvPr>
              <p14:cNvContentPartPr/>
              <p14:nvPr/>
            </p14:nvContentPartPr>
            <p14:xfrm>
              <a:off x="9604287" y="3834033"/>
              <a:ext cx="73080" cy="18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019AC0-A2BB-48BD-9D67-023CD44776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86287" y="3816033"/>
                <a:ext cx="108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B505F2-94E2-46DD-822E-630403C4E1F8}"/>
                  </a:ext>
                </a:extLst>
              </p14:cNvPr>
              <p14:cNvContentPartPr/>
              <p14:nvPr/>
            </p14:nvContentPartPr>
            <p14:xfrm>
              <a:off x="10076967" y="3775713"/>
              <a:ext cx="261360" cy="26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B505F2-94E2-46DD-822E-630403C4E1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59327" y="3757713"/>
                <a:ext cx="297000" cy="297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DC1CC0-EF81-4234-BD34-DA4D43484B1E}"/>
              </a:ext>
            </a:extLst>
          </p:cNvPr>
          <p:cNvSpPr txBox="1"/>
          <p:nvPr/>
        </p:nvSpPr>
        <p:spPr>
          <a:xfrm>
            <a:off x="4817519" y="4277731"/>
            <a:ext cx="2781449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It’s a connector, a nail brought us closer to </a:t>
            </a:r>
            <a:r>
              <a:rPr lang="he-IL" sz="2800" i="1" dirty="0">
                <a:solidFill>
                  <a:schemeClr val="bg1"/>
                </a:solidFill>
              </a:rPr>
              <a:t>יהוה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440147-36EE-4177-A5A5-0A201E58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039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Seventh Letter</a:t>
            </a:r>
            <a:r>
              <a:rPr lang="he-IL" dirty="0"/>
              <a:t> </a:t>
            </a:r>
            <a:r>
              <a:rPr lang="he-IL" sz="7200" dirty="0"/>
              <a:t> ז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33639" y="1195273"/>
            <a:ext cx="1738066" cy="646332"/>
            <a:chOff x="5153025" y="1195273"/>
            <a:chExt cx="1618680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5153025" y="1195274"/>
              <a:ext cx="105521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Z</a:t>
              </a:r>
              <a:r>
                <a:rPr lang="he-IL" sz="3600" dirty="0"/>
                <a:t> ז-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7467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זאין</a:t>
              </a:r>
              <a:endParaRPr lang="en-US" sz="36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47252" y="1830522"/>
            <a:ext cx="10687664" cy="323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Zayin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letter makes the “Z” sound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plow, sword,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proud H2186  </a:t>
            </a:r>
            <a:r>
              <a:rPr lang="he-IL" sz="4800" dirty="0"/>
              <a:t>זדים</a:t>
            </a:r>
            <a:r>
              <a:rPr lang="en-US" sz="3600" dirty="0"/>
              <a:t>     </a:t>
            </a:r>
            <a:endParaRPr lang="he-IL" sz="3600" dirty="0"/>
          </a:p>
          <a:p>
            <a:r>
              <a:rPr lang="he-IL" sz="3600" dirty="0"/>
              <a:t> 	 </a:t>
            </a:r>
            <a:r>
              <a:rPr lang="en-US" sz="3600" dirty="0"/>
              <a:t>Remember</a:t>
            </a:r>
            <a:r>
              <a:rPr lang="he-IL" sz="3600" dirty="0"/>
              <a:t> </a:t>
            </a:r>
            <a:r>
              <a:rPr lang="en-US" sz="3600" dirty="0"/>
              <a:t>H2142   </a:t>
            </a:r>
            <a:r>
              <a:rPr lang="he-IL" sz="4800" dirty="0"/>
              <a:t>זכר</a:t>
            </a:r>
            <a:r>
              <a:rPr lang="en-US" sz="3600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4F61C-9ADA-4AF0-BF16-6CFBF5F9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853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Eighth Letter</a:t>
            </a:r>
            <a:r>
              <a:rPr lang="he-IL" dirty="0"/>
              <a:t> </a:t>
            </a:r>
            <a:r>
              <a:rPr lang="he-IL" sz="7200" dirty="0"/>
              <a:t> ח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748982" y="1195273"/>
            <a:ext cx="2123768" cy="646332"/>
            <a:chOff x="4887920" y="1195273"/>
            <a:chExt cx="1977888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887920" y="1195274"/>
              <a:ext cx="1320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KH</a:t>
              </a:r>
              <a:r>
                <a:rPr lang="he-IL" sz="3600" dirty="0"/>
                <a:t>ח-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84082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חאט</a:t>
              </a:r>
              <a:endParaRPr lang="en-US" sz="36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8" y="1841604"/>
            <a:ext cx="10687664" cy="3785652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Khet.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“KH” sound (Like clearing your throat ☻)</a:t>
            </a:r>
          </a:p>
          <a:p>
            <a:r>
              <a:rPr lang="en-US" sz="3600" dirty="0"/>
              <a:t>	 Some say “H”, other say “CH”.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wall, separate, enclosed.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 Portion H2506 </a:t>
            </a:r>
            <a:r>
              <a:rPr lang="he-IL" sz="4800" dirty="0"/>
              <a:t>חלקי</a:t>
            </a:r>
            <a:r>
              <a:rPr lang="en-US" sz="4800" dirty="0"/>
              <a:t> </a:t>
            </a:r>
            <a:r>
              <a:rPr lang="en-US" sz="3600" dirty="0"/>
              <a:t>  </a:t>
            </a:r>
            <a:endParaRPr lang="he-IL" sz="3600" dirty="0"/>
          </a:p>
          <a:p>
            <a:r>
              <a:rPr lang="he-IL" sz="3600" dirty="0"/>
              <a:t>   </a:t>
            </a:r>
            <a:r>
              <a:rPr lang="en-US" sz="3600" dirty="0"/>
              <a:t>	 Companion H2272   </a:t>
            </a:r>
            <a:r>
              <a:rPr lang="he-IL" sz="4800" dirty="0"/>
              <a:t>חבר</a:t>
            </a:r>
            <a:r>
              <a:rPr lang="en-US" sz="3600" dirty="0"/>
              <a:t>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84C11-2D08-4EF9-911E-5227E0DB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949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Nineth Letter</a:t>
            </a:r>
            <a:r>
              <a:rPr lang="he-IL"/>
              <a:t> </a:t>
            </a:r>
            <a:r>
              <a:rPr lang="he-IL" sz="7200"/>
              <a:t> ט </a:t>
            </a:r>
            <a:r>
              <a:rPr lang="he-IL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996514" y="1183705"/>
            <a:ext cx="1964728" cy="646331"/>
            <a:chOff x="5036036" y="1195273"/>
            <a:chExt cx="182977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5036036" y="1195273"/>
              <a:ext cx="9889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T</a:t>
              </a:r>
              <a:r>
                <a:rPr lang="he-IL" sz="3600" dirty="0"/>
                <a:t>ט-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84082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טאט</a:t>
              </a:r>
              <a:endParaRPr lang="en-US" sz="36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864412" y="1859788"/>
            <a:ext cx="10687664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Tet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“T” sound.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</a:t>
            </a:r>
            <a:r>
              <a:rPr lang="he-IL" sz="3600" dirty="0"/>
              <a:t>:</a:t>
            </a:r>
            <a:r>
              <a:rPr lang="en-US" sz="3600" dirty="0"/>
              <a:t> </a:t>
            </a:r>
            <a:r>
              <a:rPr lang="he-IL" sz="3600" dirty="0"/>
              <a:t> </a:t>
            </a:r>
            <a:r>
              <a:rPr lang="en-US" sz="3600" dirty="0"/>
              <a:t>“T” is Tet it looks like a teacup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basket, gather, together.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Good H2896  </a:t>
            </a:r>
            <a:r>
              <a:rPr lang="he-IL" sz="4800" dirty="0"/>
              <a:t>טוב</a:t>
            </a:r>
            <a:r>
              <a:rPr lang="en-US" sz="3600" dirty="0"/>
              <a:t>  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Before H2962    </a:t>
            </a:r>
            <a:r>
              <a:rPr lang="he-IL" sz="4800" dirty="0"/>
              <a:t>טרם</a:t>
            </a:r>
            <a:r>
              <a:rPr lang="en-US" sz="3600" dirty="0"/>
              <a:t>      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947B77E-8EEF-4234-8038-DDDF2F95BA71}"/>
              </a:ext>
            </a:extLst>
          </p:cNvPr>
          <p:cNvGrpSpPr/>
          <p:nvPr/>
        </p:nvGrpSpPr>
        <p:grpSpPr>
          <a:xfrm>
            <a:off x="9655279" y="2320413"/>
            <a:ext cx="698089" cy="1569660"/>
            <a:chOff x="9910917" y="2290916"/>
            <a:chExt cx="69808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A10D71-2CD4-4F87-A588-67F2A2B4DA70}"/>
                </a:ext>
              </a:extLst>
            </p:cNvPr>
            <p:cNvSpPr txBox="1"/>
            <p:nvPr/>
          </p:nvSpPr>
          <p:spPr>
            <a:xfrm>
              <a:off x="9910917" y="2290916"/>
              <a:ext cx="6980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9600" dirty="0"/>
                <a:t>ט</a:t>
              </a:r>
              <a:endParaRPr lang="en-US" sz="96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EAE30B-3545-4166-A56F-9178D2EA2A25}"/>
                    </a:ext>
                  </a:extLst>
                </p14:cNvPr>
                <p14:cNvContentPartPr/>
                <p14:nvPr/>
              </p14:nvContentPartPr>
              <p14:xfrm>
                <a:off x="10180011" y="3198789"/>
                <a:ext cx="29304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EAE30B-3545-4166-A56F-9178D2EA2A2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62371" y="3163149"/>
                  <a:ext cx="328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1F5649-B72E-43CC-AE56-7BAF27B1023D}"/>
                    </a:ext>
                  </a:extLst>
                </p14:cNvPr>
                <p14:cNvContentPartPr/>
                <p14:nvPr/>
              </p14:nvContentPartPr>
              <p14:xfrm>
                <a:off x="10142931" y="3198789"/>
                <a:ext cx="5724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1F5649-B72E-43CC-AE56-7BAF27B102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24931" y="3163149"/>
                  <a:ext cx="92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FFB634-A2EA-4D82-A0B1-13882E6F97B0}"/>
                    </a:ext>
                  </a:extLst>
                </p14:cNvPr>
                <p14:cNvContentPartPr/>
                <p14:nvPr/>
              </p14:nvContentPartPr>
              <p14:xfrm>
                <a:off x="10160571" y="3198789"/>
                <a:ext cx="1047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FFB634-A2EA-4D82-A0B1-13882E6F97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42571" y="3163149"/>
                  <a:ext cx="140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E1791F-28E3-4A44-B9A9-133AFC83201B}"/>
                    </a:ext>
                  </a:extLst>
                </p14:cNvPr>
                <p14:cNvContentPartPr/>
                <p14:nvPr/>
              </p14:nvContentPartPr>
              <p14:xfrm>
                <a:off x="10169211" y="3249189"/>
                <a:ext cx="29016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E1791F-28E3-4A44-B9A9-133AFC8320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51211" y="3213549"/>
                  <a:ext cx="32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A0A870-D26B-49C9-97F0-B6B6B1E61CD5}"/>
                    </a:ext>
                  </a:extLst>
                </p14:cNvPr>
                <p14:cNvContentPartPr/>
                <p14:nvPr/>
              </p14:nvContentPartPr>
              <p14:xfrm>
                <a:off x="10452171" y="3255309"/>
                <a:ext cx="360" cy="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A0A870-D26B-49C9-97F0-B6B6B1E61C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34531" y="3219669"/>
                  <a:ext cx="36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B8CAC0-B6DB-4CF3-97CA-121A5D76CD75}"/>
                    </a:ext>
                  </a:extLst>
                </p14:cNvPr>
                <p14:cNvContentPartPr/>
                <p14:nvPr/>
              </p14:nvContentPartPr>
              <p14:xfrm>
                <a:off x="10140771" y="3226149"/>
                <a:ext cx="306720" cy="12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B8CAC0-B6DB-4CF3-97CA-121A5D76CD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23131" y="3190509"/>
                  <a:ext cx="342360" cy="20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A6F280F-FC28-4872-916F-8AE52EB97408}"/>
                </a:ext>
              </a:extLst>
            </p:cNvPr>
            <p:cNvGrpSpPr/>
            <p:nvPr/>
          </p:nvGrpSpPr>
          <p:grpSpPr>
            <a:xfrm>
              <a:off x="10199411" y="2432694"/>
              <a:ext cx="218160" cy="431640"/>
              <a:chOff x="10199411" y="2432694"/>
              <a:chExt cx="218160" cy="43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07B747D4-F81B-449D-A408-A81CC07874BA}"/>
                      </a:ext>
                    </a:extLst>
                  </p14:cNvPr>
                  <p14:cNvContentPartPr/>
                  <p14:nvPr/>
                </p14:nvContentPartPr>
                <p14:xfrm>
                  <a:off x="10199411" y="2469774"/>
                  <a:ext cx="76320" cy="369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07B747D4-F81B-449D-A408-A81CC07874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0195091" y="2465454"/>
                    <a:ext cx="84960" cy="37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E48FAEE0-F6FB-4926-B041-FA892C3B9E8B}"/>
                      </a:ext>
                    </a:extLst>
                  </p14:cNvPr>
                  <p14:cNvContentPartPr/>
                  <p14:nvPr/>
                </p14:nvContentPartPr>
                <p14:xfrm>
                  <a:off x="10413251" y="2432694"/>
                  <a:ext cx="4320" cy="313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48FAEE0-F6FB-4926-B041-FA892C3B9E8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0408931" y="2428374"/>
                    <a:ext cx="129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5CF44D64-4C94-4C58-B6E4-F0150E915FD8}"/>
                      </a:ext>
                    </a:extLst>
                  </p14:cNvPr>
                  <p14:cNvContentPartPr/>
                  <p14:nvPr/>
                </p14:nvContentPartPr>
                <p14:xfrm>
                  <a:off x="10351691" y="2500374"/>
                  <a:ext cx="43560" cy="3639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5CF44D64-4C94-4C58-B6E4-F0150E915FD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0347371" y="2496054"/>
                    <a:ext cx="52200" cy="372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79FD6D6-DCCD-47FC-AE85-EC799AA91709}"/>
                </a:ext>
              </a:extLst>
            </p:cNvPr>
            <p:cNvGrpSpPr/>
            <p:nvPr/>
          </p:nvGrpSpPr>
          <p:grpSpPr>
            <a:xfrm>
              <a:off x="10106171" y="2616294"/>
              <a:ext cx="124560" cy="272160"/>
              <a:chOff x="10106171" y="2616294"/>
              <a:chExt cx="124560" cy="272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2A5A4AB4-93A8-4F82-9450-B66775BFB166}"/>
                      </a:ext>
                    </a:extLst>
                  </p14:cNvPr>
                  <p14:cNvContentPartPr/>
                  <p14:nvPr/>
                </p14:nvContentPartPr>
                <p14:xfrm>
                  <a:off x="10106171" y="2616294"/>
                  <a:ext cx="360" cy="21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2A5A4AB4-93A8-4F82-9450-B66775BFB1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0101851" y="2611974"/>
                    <a:ext cx="9000" cy="1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116A0FE3-D034-4230-B520-98066093C851}"/>
                      </a:ext>
                    </a:extLst>
                  </p14:cNvPr>
                  <p14:cNvContentPartPr/>
                  <p14:nvPr/>
                </p14:nvContentPartPr>
                <p14:xfrm>
                  <a:off x="10110851" y="2661294"/>
                  <a:ext cx="119880" cy="2271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116A0FE3-D034-4230-B520-98066093C85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106531" y="2656974"/>
                    <a:ext cx="128520" cy="235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F296-7265-40F1-874C-ADCD420B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6239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Tenth Letter</a:t>
            </a:r>
            <a:r>
              <a:rPr lang="he-IL" dirty="0"/>
              <a:t> </a:t>
            </a:r>
            <a:r>
              <a:rPr lang="he-IL" sz="7200" dirty="0"/>
              <a:t> י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996514" y="1183705"/>
            <a:ext cx="1964728" cy="646331"/>
            <a:chOff x="5036036" y="1195273"/>
            <a:chExt cx="182977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5036036" y="1195273"/>
              <a:ext cx="9889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Y</a:t>
              </a:r>
              <a:r>
                <a:rPr lang="he-IL" sz="3600" dirty="0"/>
                <a:t>י-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84082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יאד</a:t>
              </a:r>
              <a:endParaRPr lang="en-US" sz="36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8" y="1821552"/>
            <a:ext cx="10687664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Yud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“Y”/“I”/“J” sounds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Man strength, arm, builder, will.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I Know  H3045  </a:t>
            </a:r>
            <a:r>
              <a:rPr lang="he-IL" sz="5400" dirty="0"/>
              <a:t>ידעתי</a:t>
            </a:r>
            <a:r>
              <a:rPr lang="en-US" sz="3600" dirty="0"/>
              <a:t> </a:t>
            </a:r>
            <a:endParaRPr lang="he-IL" sz="3600" dirty="0"/>
          </a:p>
          <a:p>
            <a:r>
              <a:rPr lang="en-US" sz="3600" dirty="0"/>
              <a:t>	 Hand H3027   </a:t>
            </a:r>
            <a:r>
              <a:rPr lang="he-IL" sz="4800" dirty="0"/>
              <a:t>יד</a:t>
            </a:r>
            <a:r>
              <a:rPr lang="en-US" sz="3600" dirty="0"/>
              <a:t>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9C3DE-5134-42BD-819C-FCB1049B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442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0" y="1742893"/>
            <a:ext cx="1219200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letter’s name is Kaf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it makes the “K”/“C” sounds.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Remember: It looks like a Cave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is a finalized letter which means it the beginning of a word it looks like this  </a:t>
            </a:r>
            <a:r>
              <a:rPr lang="he-IL" sz="4800" dirty="0"/>
              <a:t>כ</a:t>
            </a:r>
            <a:r>
              <a:rPr lang="en-US" sz="3600" dirty="0"/>
              <a:t>  and when it is at the end, it looks like this  </a:t>
            </a:r>
            <a:r>
              <a:rPr lang="he-IL" sz="4800" dirty="0"/>
              <a:t>ך</a:t>
            </a:r>
            <a:r>
              <a:rPr lang="en-US" sz="3600" dirty="0"/>
              <a:t>  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palm, gift, friend, safe.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Fail H3615 </a:t>
            </a:r>
            <a:r>
              <a:rPr lang="he-IL" sz="4800" dirty="0"/>
              <a:t>כלו</a:t>
            </a:r>
            <a:r>
              <a:rPr lang="en-US" sz="3600" dirty="0"/>
              <a:t>   </a:t>
            </a:r>
            <a:endParaRPr lang="he-IL" sz="3600" dirty="0"/>
          </a:p>
          <a:p>
            <a:r>
              <a:rPr lang="en-US" sz="3600" dirty="0"/>
              <a:t>	 In A Little H4592 </a:t>
            </a:r>
            <a:r>
              <a:rPr lang="he-IL" sz="4800" dirty="0"/>
              <a:t>כמעט</a:t>
            </a:r>
            <a:r>
              <a:rPr lang="en-US" sz="3600" dirty="0"/>
              <a:t>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Eleventh Letter</a:t>
            </a:r>
            <a:r>
              <a:rPr lang="he-IL" dirty="0"/>
              <a:t> </a:t>
            </a:r>
            <a:r>
              <a:rPr lang="he-IL" sz="7200" dirty="0"/>
              <a:t> כ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570611" y="1126511"/>
            <a:ext cx="2518450" cy="646331"/>
            <a:chOff x="4520349" y="1195273"/>
            <a:chExt cx="2345459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520349" y="1195273"/>
              <a:ext cx="15046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C</a:t>
              </a:r>
              <a:r>
                <a:rPr lang="he-IL" sz="3600" dirty="0"/>
                <a:t>/</a:t>
              </a:r>
              <a:r>
                <a:rPr lang="en-US" sz="3600" dirty="0"/>
                <a:t>K</a:t>
              </a:r>
              <a:r>
                <a:rPr lang="he-IL" sz="3600" dirty="0"/>
                <a:t>כ-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84082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כאף</a:t>
              </a:r>
              <a:endParaRPr lang="en-US" sz="36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F0F810-7BC5-4810-BFAA-FC55464F0076}"/>
              </a:ext>
            </a:extLst>
          </p:cNvPr>
          <p:cNvGrpSpPr/>
          <p:nvPr/>
        </p:nvGrpSpPr>
        <p:grpSpPr>
          <a:xfrm>
            <a:off x="7089061" y="881118"/>
            <a:ext cx="914398" cy="3170099"/>
            <a:chOff x="8115304" y="1068550"/>
            <a:chExt cx="914398" cy="31700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E3F468-F30A-47BE-840E-A98729033942}"/>
                </a:ext>
              </a:extLst>
            </p:cNvPr>
            <p:cNvSpPr txBox="1"/>
            <p:nvPr/>
          </p:nvSpPr>
          <p:spPr>
            <a:xfrm flipH="1">
              <a:off x="8115304" y="1068550"/>
              <a:ext cx="91439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20000" dirty="0"/>
                <a:t>כ</a:t>
              </a:r>
              <a:endParaRPr lang="en-US" sz="200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93C895-2DE4-46F9-A0ED-A8DF099A1D86}"/>
                </a:ext>
              </a:extLst>
            </p:cNvPr>
            <p:cNvGrpSpPr/>
            <p:nvPr/>
          </p:nvGrpSpPr>
          <p:grpSpPr>
            <a:xfrm>
              <a:off x="8635059" y="2881723"/>
              <a:ext cx="227520" cy="352440"/>
              <a:chOff x="8635059" y="2881723"/>
              <a:chExt cx="227520" cy="35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A4084A6-8709-439A-A1A9-669742D7B0BC}"/>
                      </a:ext>
                    </a:extLst>
                  </p14:cNvPr>
                  <p14:cNvContentPartPr/>
                  <p14:nvPr/>
                </p14:nvContentPartPr>
                <p14:xfrm>
                  <a:off x="8635059" y="3128323"/>
                  <a:ext cx="147240" cy="105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A4084A6-8709-439A-A1A9-669742D7B0B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626059" y="3119683"/>
                    <a:ext cx="16488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B0362ED-23F4-4D86-99C3-FE148F42A3AB}"/>
                      </a:ext>
                    </a:extLst>
                  </p14:cNvPr>
                  <p14:cNvContentPartPr/>
                  <p14:nvPr/>
                </p14:nvContentPartPr>
                <p14:xfrm>
                  <a:off x="8743779" y="2993683"/>
                  <a:ext cx="24840" cy="130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B0362ED-23F4-4D86-99C3-FE148F42A3A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734779" y="2984683"/>
                    <a:ext cx="4248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6AA99D-88EF-4C48-91B8-EF4B95D95085}"/>
                      </a:ext>
                    </a:extLst>
                  </p14:cNvPr>
                  <p14:cNvContentPartPr/>
                  <p14:nvPr/>
                </p14:nvContentPartPr>
                <p14:xfrm>
                  <a:off x="8754579" y="3028603"/>
                  <a:ext cx="75600" cy="61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6AA99D-88EF-4C48-91B8-EF4B95D9508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45939" y="3019963"/>
                    <a:ext cx="9324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8BFC5BE-2466-4ABF-A840-2B66A36112E3}"/>
                      </a:ext>
                    </a:extLst>
                  </p14:cNvPr>
                  <p14:cNvContentPartPr/>
                  <p14:nvPr/>
                </p14:nvContentPartPr>
                <p14:xfrm>
                  <a:off x="8801019" y="2996203"/>
                  <a:ext cx="41040" cy="1962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8BFC5BE-2466-4ABF-A840-2B66A36112E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792379" y="2987203"/>
                    <a:ext cx="5868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B64575E-BB03-4B8D-8B36-6FAF33763314}"/>
                      </a:ext>
                    </a:extLst>
                  </p14:cNvPr>
                  <p14:cNvContentPartPr/>
                  <p14:nvPr/>
                </p14:nvContentPartPr>
                <p14:xfrm>
                  <a:off x="8691579" y="3015283"/>
                  <a:ext cx="57960" cy="860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B64575E-BB03-4B8D-8B36-6FAF3376331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682579" y="3006283"/>
                    <a:ext cx="7560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B46883-06E8-49AC-8ED4-900F7BE8A767}"/>
                      </a:ext>
                    </a:extLst>
                  </p14:cNvPr>
                  <p14:cNvContentPartPr/>
                  <p14:nvPr/>
                </p14:nvContentPartPr>
                <p14:xfrm>
                  <a:off x="8784459" y="3186643"/>
                  <a:ext cx="360" cy="162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B46883-06E8-49AC-8ED4-900F7BE8A7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775819" y="3177643"/>
                    <a:ext cx="180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2702111D-BC61-430F-BAC1-D6B2947A7372}"/>
                      </a:ext>
                    </a:extLst>
                  </p14:cNvPr>
                  <p14:cNvContentPartPr/>
                  <p14:nvPr/>
                </p14:nvContentPartPr>
                <p14:xfrm>
                  <a:off x="8735139" y="2881723"/>
                  <a:ext cx="127440" cy="961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2702111D-BC61-430F-BAC1-D6B2947A737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726139" y="2873083"/>
                    <a:ext cx="14508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930A57-C0A4-47B4-ADC3-F0E289FD210C}"/>
                      </a:ext>
                    </a:extLst>
                  </p14:cNvPr>
                  <p14:cNvContentPartPr/>
                  <p14:nvPr/>
                </p14:nvContentPartPr>
                <p14:xfrm>
                  <a:off x="8801019" y="2909083"/>
                  <a:ext cx="360" cy="3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3930A57-C0A4-47B4-ADC3-F0E289FD210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792019" y="290008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7D45D5-57C8-45E3-BC24-FDBBC1035E22}"/>
                      </a:ext>
                    </a:extLst>
                  </p14:cNvPr>
                  <p14:cNvContentPartPr/>
                  <p14:nvPr/>
                </p14:nvContentPartPr>
                <p14:xfrm>
                  <a:off x="8784819" y="2944363"/>
                  <a:ext cx="43560" cy="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7D45D5-57C8-45E3-BC24-FDBBC1035E2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776179" y="2935363"/>
                    <a:ext cx="61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646F9B-6F61-4796-B1C5-2776BCF22C1A}"/>
                    </a:ext>
                  </a:extLst>
                </p14:cNvPr>
                <p14:cNvContentPartPr/>
                <p14:nvPr/>
              </p14:nvContentPartPr>
              <p14:xfrm>
                <a:off x="8376579" y="3107443"/>
                <a:ext cx="51840" cy="77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646F9B-6F61-4796-B1C5-2776BCF22C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7579" y="3098443"/>
                  <a:ext cx="69480" cy="95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D300C5D-756B-4CFD-8B20-9E64DFE76D12}"/>
                </a:ext>
              </a:extLst>
            </p:cNvPr>
            <p:cNvGrpSpPr/>
            <p:nvPr/>
          </p:nvGrpSpPr>
          <p:grpSpPr>
            <a:xfrm>
              <a:off x="8434899" y="3074683"/>
              <a:ext cx="165240" cy="143640"/>
              <a:chOff x="8434899" y="3074683"/>
              <a:chExt cx="165240" cy="14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ADFD4C4-5444-40A0-B7A8-B34850CC3248}"/>
                      </a:ext>
                    </a:extLst>
                  </p14:cNvPr>
                  <p14:cNvContentPartPr/>
                  <p14:nvPr/>
                </p14:nvContentPartPr>
                <p14:xfrm>
                  <a:off x="8434899" y="3074683"/>
                  <a:ext cx="165240" cy="143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ADFD4C4-5444-40A0-B7A8-B34850CC324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425899" y="3066043"/>
                    <a:ext cx="1828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7BB98C8-84D9-43F5-B0B1-E95ADDC4F601}"/>
                      </a:ext>
                    </a:extLst>
                  </p14:cNvPr>
                  <p14:cNvContentPartPr/>
                  <p14:nvPr/>
                </p14:nvContentPartPr>
                <p14:xfrm>
                  <a:off x="8548299" y="3145603"/>
                  <a:ext cx="46800" cy="5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7BB98C8-84D9-43F5-B0B1-E95ADDC4F601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539659" y="3136603"/>
                    <a:ext cx="6444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5E5C7C1A-0C7F-4306-BAE4-E5D1A9D29429}"/>
                      </a:ext>
                    </a:extLst>
                  </p14:cNvPr>
                  <p14:cNvContentPartPr/>
                  <p14:nvPr/>
                </p14:nvContentPartPr>
                <p14:xfrm>
                  <a:off x="8477019" y="3130483"/>
                  <a:ext cx="64440" cy="453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5E5C7C1A-0C7F-4306-BAE4-E5D1A9D2942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468019" y="3121843"/>
                    <a:ext cx="8208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2082A9-E451-4002-BC22-673BF221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0234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7" y="1821551"/>
            <a:ext cx="10687664" cy="323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This letters name is Lamed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“L” sound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Means:  power, shepherds'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Night H3915 </a:t>
            </a:r>
            <a:r>
              <a:rPr lang="he-IL" sz="4800" dirty="0"/>
              <a:t>ליל</a:t>
            </a:r>
            <a:r>
              <a:rPr lang="en-US" sz="3600" dirty="0"/>
              <a:t>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Leah H3812  </a:t>
            </a:r>
            <a:r>
              <a:rPr lang="he-IL" sz="4800" dirty="0"/>
              <a:t>לאה</a:t>
            </a:r>
            <a:r>
              <a:rPr lang="en-US" sz="3600" dirty="0"/>
              <a:t>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Twelfth  Letter</a:t>
            </a:r>
            <a:r>
              <a:rPr lang="he-IL" dirty="0"/>
              <a:t> </a:t>
            </a:r>
            <a:r>
              <a:rPr lang="he-IL" sz="7200" dirty="0"/>
              <a:t> ל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93106" y="1175220"/>
            <a:ext cx="2100014" cy="654816"/>
            <a:chOff x="4520349" y="1186788"/>
            <a:chExt cx="1900078" cy="6548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520349" y="1195273"/>
              <a:ext cx="90740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L</a:t>
              </a:r>
              <a:r>
                <a:rPr lang="he-IL" sz="3600" dirty="0"/>
                <a:t>ל-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7" y="1186788"/>
              <a:ext cx="99267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לאמד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F8E44-9762-4A73-B834-26952838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745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7" y="1821551"/>
            <a:ext cx="1068766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Mem.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“M” sound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water, blood, peace/shalom, chaos.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Finalized: beginning: </a:t>
            </a:r>
            <a:r>
              <a:rPr lang="he-IL" sz="4800" dirty="0"/>
              <a:t>מ</a:t>
            </a:r>
            <a:r>
              <a:rPr lang="en-US" sz="3600" dirty="0"/>
              <a:t> Ending: </a:t>
            </a:r>
            <a:r>
              <a:rPr lang="he-IL" sz="4800" dirty="0"/>
              <a:t>ם</a:t>
            </a:r>
            <a:r>
              <a:rPr lang="en-US" sz="4800" dirty="0"/>
              <a:t> </a:t>
            </a:r>
            <a:r>
              <a:rPr lang="en-US" sz="3600" dirty="0"/>
              <a:t>  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 Water H4325 </a:t>
            </a:r>
            <a:r>
              <a:rPr lang="he-IL" sz="4800" dirty="0"/>
              <a:t>מים</a:t>
            </a:r>
          </a:p>
          <a:p>
            <a:r>
              <a:rPr lang="he-IL" sz="3600" dirty="0"/>
              <a:t>	</a:t>
            </a:r>
            <a:r>
              <a:rPr lang="en-US" sz="3600" dirty="0"/>
              <a:t> King H4428 </a:t>
            </a:r>
            <a:r>
              <a:rPr lang="he-IL" sz="4800" dirty="0"/>
              <a:t>מלך</a:t>
            </a:r>
            <a:r>
              <a:rPr lang="en-US" sz="3600" dirty="0"/>
              <a:t>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thirteenth  Letter</a:t>
            </a:r>
            <a:r>
              <a:rPr lang="he-IL" dirty="0"/>
              <a:t> </a:t>
            </a:r>
            <a:r>
              <a:rPr lang="he-IL" sz="7200" dirty="0"/>
              <a:t> מ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93106" y="1175220"/>
            <a:ext cx="2100014" cy="654816"/>
            <a:chOff x="4520349" y="1186788"/>
            <a:chExt cx="1900078" cy="6548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520349" y="1195273"/>
              <a:ext cx="90740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M</a:t>
              </a:r>
              <a:r>
                <a:rPr lang="he-IL" sz="3600" dirty="0"/>
                <a:t>מ-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7" y="1186788"/>
              <a:ext cx="99267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מים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2F9A5-46A5-462C-8D9B-7DB40A8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7704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7" y="1821551"/>
            <a:ext cx="1068766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Nun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“N” sound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seed, root, begun, son.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Finalization: Beginning: </a:t>
            </a:r>
            <a:r>
              <a:rPr lang="he-IL" sz="4800" dirty="0"/>
              <a:t>נ</a:t>
            </a:r>
            <a:r>
              <a:rPr lang="en-US" sz="3600" dirty="0"/>
              <a:t> Ending: </a:t>
            </a:r>
            <a:r>
              <a:rPr lang="he-IL" sz="4800" dirty="0"/>
              <a:t>ן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 : Nun H5126 </a:t>
            </a:r>
            <a:r>
              <a:rPr lang="he-IL" sz="4800" dirty="0"/>
              <a:t>נון</a:t>
            </a:r>
            <a:r>
              <a:rPr lang="en-US" sz="4800" dirty="0"/>
              <a:t> </a:t>
            </a:r>
            <a:r>
              <a:rPr lang="en-US" sz="3600" dirty="0"/>
              <a:t> </a:t>
            </a:r>
            <a:endParaRPr lang="he-IL" sz="3600" dirty="0"/>
          </a:p>
          <a:p>
            <a:r>
              <a:rPr lang="he-IL" sz="3600" dirty="0"/>
              <a:t>	 </a:t>
            </a:r>
            <a:r>
              <a:rPr lang="en-US" sz="3600" dirty="0"/>
              <a:t> My Soul  H5315   </a:t>
            </a:r>
            <a:r>
              <a:rPr lang="he-IL" sz="4800" dirty="0"/>
              <a:t>נפשי</a:t>
            </a:r>
            <a:r>
              <a:rPr lang="en-US" sz="3600" dirty="0"/>
              <a:t>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Fourteenth Letter</a:t>
            </a:r>
            <a:r>
              <a:rPr lang="he-IL" dirty="0"/>
              <a:t> </a:t>
            </a:r>
            <a:r>
              <a:rPr lang="he-IL" sz="7200" dirty="0"/>
              <a:t> נ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93107" y="1175220"/>
            <a:ext cx="1809139" cy="654816"/>
            <a:chOff x="4520349" y="1186788"/>
            <a:chExt cx="1636896" cy="6548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520349" y="1195273"/>
              <a:ext cx="90740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N</a:t>
              </a:r>
              <a:r>
                <a:rPr lang="he-IL" sz="3600" dirty="0"/>
                <a:t>נ-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7" y="1186788"/>
              <a:ext cx="729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נון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2C126-CF07-4F4E-A855-27533821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91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7" y="1821551"/>
            <a:ext cx="10687664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Samekh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“S” sound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it says “S” it looks like a smile </a:t>
            </a:r>
          </a:p>
          <a:p>
            <a:r>
              <a:rPr lang="en-US" sz="3600" dirty="0"/>
              <a:t>                  (when you draw it like this)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thorn, crater, tower.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Hiding H5643  </a:t>
            </a:r>
            <a:r>
              <a:rPr lang="he-IL" sz="4800" dirty="0"/>
              <a:t>סתר</a:t>
            </a:r>
            <a:r>
              <a:rPr lang="en-US" sz="3600" dirty="0"/>
              <a:t>  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Tremble  H5568  </a:t>
            </a:r>
            <a:r>
              <a:rPr lang="he-IL" sz="4800" dirty="0"/>
              <a:t>סמר</a:t>
            </a:r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Fifteenth Letter</a:t>
            </a:r>
            <a:r>
              <a:rPr lang="he-IL" dirty="0"/>
              <a:t> </a:t>
            </a:r>
            <a:r>
              <a:rPr lang="he-IL" sz="7200" dirty="0"/>
              <a:t> ס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141442" y="1166735"/>
            <a:ext cx="2133603" cy="654816"/>
            <a:chOff x="4520349" y="1186788"/>
            <a:chExt cx="1930469" cy="6548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520349" y="1195273"/>
              <a:ext cx="90740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S</a:t>
              </a:r>
              <a:r>
                <a:rPr lang="he-IL" sz="3600" dirty="0"/>
                <a:t>ס-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7" y="1186788"/>
              <a:ext cx="10230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סאמח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6D269B-0402-486F-AF2D-0C81F3BF6628}"/>
                  </a:ext>
                </a:extLst>
              </p14:cNvPr>
              <p14:cNvContentPartPr/>
              <p14:nvPr/>
            </p14:nvContentPartPr>
            <p14:xfrm>
              <a:off x="1459718" y="40784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6D269B-0402-486F-AF2D-0C81F3BF6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718" y="40698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C33D84-737E-4870-BBF1-D7CFFFFD7B2E}"/>
                  </a:ext>
                </a:extLst>
              </p14:cNvPr>
              <p14:cNvContentPartPr/>
              <p14:nvPr/>
            </p14:nvContentPartPr>
            <p14:xfrm>
              <a:off x="1459718" y="407448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C33D84-737E-4870-BBF1-D7CFFFFD7B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1718" y="40568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AEED93-3AF8-4653-A54D-2E837E9B245F}"/>
                  </a:ext>
                </a:extLst>
              </p14:cNvPr>
              <p14:cNvContentPartPr/>
              <p14:nvPr/>
            </p14:nvContentPartPr>
            <p14:xfrm>
              <a:off x="1708118" y="405432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AEED93-3AF8-4653-A54D-2E837E9B2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0478" y="403668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831AEF9-127F-413E-BD57-2A8184677246}"/>
              </a:ext>
            </a:extLst>
          </p:cNvPr>
          <p:cNvGrpSpPr/>
          <p:nvPr/>
        </p:nvGrpSpPr>
        <p:grpSpPr>
          <a:xfrm>
            <a:off x="6386047" y="1056175"/>
            <a:ext cx="3100852" cy="2742898"/>
            <a:chOff x="6386047" y="1056175"/>
            <a:chExt cx="3100852" cy="2742898"/>
          </a:xfrm>
        </p:grpSpPr>
        <p:sp>
          <p:nvSpPr>
            <p:cNvPr id="17" name="Arrow: U-Turn 16">
              <a:extLst>
                <a:ext uri="{FF2B5EF4-FFF2-40B4-BE49-F238E27FC236}">
                  <a16:creationId xmlns:a16="http://schemas.microsoft.com/office/drawing/2014/main" id="{03E48325-B4D9-4104-BA77-224BF3557DFD}"/>
                </a:ext>
              </a:extLst>
            </p:cNvPr>
            <p:cNvSpPr/>
            <p:nvPr/>
          </p:nvSpPr>
          <p:spPr>
            <a:xfrm rot="16200000" flipV="1">
              <a:off x="7904452" y="2216625"/>
              <a:ext cx="1542570" cy="1622325"/>
            </a:xfrm>
            <a:prstGeom prst="uturnArrow">
              <a:avLst>
                <a:gd name="adj1" fmla="val 19210"/>
                <a:gd name="adj2" fmla="val 25000"/>
                <a:gd name="adj3" fmla="val 27818"/>
                <a:gd name="adj4" fmla="val 42303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8F2A88-DC18-45C2-A5EE-E93773B7C693}"/>
                </a:ext>
              </a:extLst>
            </p:cNvPr>
            <p:cNvGrpSpPr/>
            <p:nvPr/>
          </p:nvGrpSpPr>
          <p:grpSpPr>
            <a:xfrm>
              <a:off x="6386047" y="1056175"/>
              <a:ext cx="1425677" cy="2400657"/>
              <a:chOff x="1038725" y="2874157"/>
              <a:chExt cx="1425677" cy="240065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BBEAB-F682-4120-B695-018FFCC23F57}"/>
                  </a:ext>
                </a:extLst>
              </p:cNvPr>
              <p:cNvSpPr txBox="1"/>
              <p:nvPr/>
            </p:nvSpPr>
            <p:spPr>
              <a:xfrm>
                <a:off x="1038725" y="2874157"/>
                <a:ext cx="142567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sz="15000" dirty="0"/>
                  <a:t>ס</a:t>
                </a:r>
                <a:endParaRPr lang="en-US" sz="15000" dirty="0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B4A8B24-473D-4799-98B4-A2327ED96E00}"/>
                      </a:ext>
                    </a:extLst>
                  </p14:cNvPr>
                  <p14:cNvContentPartPr/>
                  <p14:nvPr/>
                </p14:nvContentPartPr>
                <p14:xfrm>
                  <a:off x="1463678" y="4090326"/>
                  <a:ext cx="360" cy="36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B4A8B24-473D-4799-98B4-A2327ED96E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00678" y="40273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24570B7-74A3-4E8B-8989-6719A960F658}"/>
                      </a:ext>
                    </a:extLst>
                  </p14:cNvPr>
                  <p14:cNvContentPartPr/>
                  <p14:nvPr/>
                </p14:nvContentPartPr>
                <p14:xfrm>
                  <a:off x="1716398" y="4074486"/>
                  <a:ext cx="360" cy="3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24570B7-74A3-4E8B-8989-6719A960F65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53398" y="401148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DEE5E230-D27C-4FD3-94A2-C5ABE47EBB49}"/>
                  </a:ext>
                </a:extLst>
              </p:cNvPr>
              <p:cNvSpPr/>
              <p:nvPr/>
            </p:nvSpPr>
            <p:spPr>
              <a:xfrm rot="10800000">
                <a:off x="1396698" y="4166937"/>
                <a:ext cx="409073" cy="300790"/>
              </a:xfrm>
              <a:prstGeom prst="blockArc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30BC9-E819-4AB5-A71D-C3295A38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19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199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6660-96D1-4C4C-A442-4C30CA28A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71"/>
            <a:ext cx="5836246" cy="1324348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b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b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Hebrew Letters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E9BC1-559D-4112-BF70-4D2A17B20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73" y="1553497"/>
            <a:ext cx="2633321" cy="1856251"/>
          </a:xfr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cestory SF" pitchFamily="2" charset="0"/>
              </a:rPr>
              <a:t>By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cestory SF" pitchFamily="2" charset="0"/>
              </a:rPr>
              <a:t>Isaac L. Strobel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AA75E-B0FD-4037-A925-081ACF83B181}"/>
              </a:ext>
            </a:extLst>
          </p:cNvPr>
          <p:cNvSpPr txBox="1"/>
          <p:nvPr/>
        </p:nvSpPr>
        <p:spPr>
          <a:xfrm>
            <a:off x="2182762" y="3448252"/>
            <a:ext cx="7816644" cy="369332"/>
          </a:xfrm>
          <a:prstGeom prst="rect">
            <a:avLst/>
          </a:prstGeom>
          <a:gradFill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D328B-E346-441C-9A30-EF85A3B07754}"/>
              </a:ext>
            </a:extLst>
          </p:cNvPr>
          <p:cNvSpPr txBox="1"/>
          <p:nvPr/>
        </p:nvSpPr>
        <p:spPr>
          <a:xfrm>
            <a:off x="3323303" y="98323"/>
            <a:ext cx="8013290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e-IL" sz="40000" dirty="0">
                <a:ln w="0">
                  <a:solidFill>
                    <a:schemeClr val="tx2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את</a:t>
            </a:r>
            <a:endParaRPr lang="en-US" sz="40000" dirty="0">
              <a:ln w="0">
                <a:solidFill>
                  <a:schemeClr val="tx2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AAED3-2D22-4011-858A-55627F3F2F66}"/>
              </a:ext>
            </a:extLst>
          </p:cNvPr>
          <p:cNvSpPr txBox="1"/>
          <p:nvPr/>
        </p:nvSpPr>
        <p:spPr>
          <a:xfrm>
            <a:off x="4650355" y="4902135"/>
            <a:ext cx="384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ALEPH &amp; THE TAV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2DCB4-24E1-49E2-A517-BD6B677A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D50EB-8AEB-445B-B6A7-4BEE54D4B7F8}"/>
              </a:ext>
            </a:extLst>
          </p:cNvPr>
          <p:cNvSpPr txBox="1"/>
          <p:nvPr/>
        </p:nvSpPr>
        <p:spPr>
          <a:xfrm>
            <a:off x="752167" y="1821551"/>
            <a:ext cx="10687664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Ayin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is silent.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it does not look like any thing/it doesn’t say any thing.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Means: eye, sight, vision, vanity.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Servant  H5650 </a:t>
            </a:r>
            <a:r>
              <a:rPr lang="he-IL" sz="4800" dirty="0"/>
              <a:t>עבד</a:t>
            </a:r>
            <a:r>
              <a:rPr lang="en-US" sz="3600" dirty="0"/>
              <a:t>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Oppression  H6233  </a:t>
            </a:r>
            <a:r>
              <a:rPr lang="he-IL" sz="4800" dirty="0"/>
              <a:t>עשק</a:t>
            </a:r>
            <a:r>
              <a:rPr lang="en-US" sz="3600" dirty="0"/>
              <a:t>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</a:t>
            </a:r>
            <a:r>
              <a:rPr lang="he-IL" dirty="0"/>
              <a:t> </a:t>
            </a:r>
            <a:r>
              <a:rPr lang="en-US" dirty="0"/>
              <a:t>Sixteenth Letter</a:t>
            </a:r>
            <a:r>
              <a:rPr lang="he-IL" dirty="0"/>
              <a:t> </a:t>
            </a:r>
            <a:r>
              <a:rPr lang="he-IL" sz="7200" dirty="0"/>
              <a:t> ע </a:t>
            </a:r>
            <a:r>
              <a:rPr lang="he-IL" dirty="0"/>
              <a:t>: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438651" y="1225457"/>
            <a:ext cx="2352675" cy="654816"/>
            <a:chOff x="3988530" y="1186788"/>
            <a:chExt cx="2128684" cy="6548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3988530" y="1195273"/>
              <a:ext cx="143922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Silent</a:t>
              </a:r>
              <a:r>
                <a:rPr lang="he-IL" sz="3600" dirty="0"/>
                <a:t>ע-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8" y="1186788"/>
              <a:ext cx="68945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עינ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6D269B-0402-486F-AF2D-0C81F3BF6628}"/>
                  </a:ext>
                </a:extLst>
              </p14:cNvPr>
              <p14:cNvContentPartPr/>
              <p14:nvPr/>
            </p14:nvContentPartPr>
            <p14:xfrm>
              <a:off x="1459718" y="40784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6D269B-0402-486F-AF2D-0C81F3BF6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718" y="40698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C33D84-737E-4870-BBF1-D7CFFFFD7B2E}"/>
                  </a:ext>
                </a:extLst>
              </p14:cNvPr>
              <p14:cNvContentPartPr/>
              <p14:nvPr/>
            </p14:nvContentPartPr>
            <p14:xfrm>
              <a:off x="1459718" y="407448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C33D84-737E-4870-BBF1-D7CFFFFD7B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1718" y="40568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AEED93-3AF8-4653-A54D-2E837E9B245F}"/>
                  </a:ext>
                </a:extLst>
              </p14:cNvPr>
              <p14:cNvContentPartPr/>
              <p14:nvPr/>
            </p14:nvContentPartPr>
            <p14:xfrm>
              <a:off x="1708118" y="405432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AEED93-3AF8-4653-A54D-2E837E9B2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0478" y="403668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1397-F4B6-48F1-8DE5-93B30109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2823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</a:t>
            </a:r>
            <a:r>
              <a:rPr lang="he-IL" dirty="0"/>
              <a:t> </a:t>
            </a:r>
            <a:r>
              <a:rPr lang="en-US" dirty="0"/>
              <a:t>Seventeenth Letter</a:t>
            </a:r>
            <a:r>
              <a:rPr lang="he-IL" dirty="0"/>
              <a:t> :</a:t>
            </a:r>
            <a:r>
              <a:rPr lang="en-US" dirty="0"/>
              <a:t> </a:t>
            </a:r>
            <a:r>
              <a:rPr lang="he-IL" sz="7200" dirty="0"/>
              <a:t>פ</a:t>
            </a:r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815287" y="1232906"/>
            <a:ext cx="2561426" cy="646332"/>
            <a:chOff x="3733382" y="1186787"/>
            <a:chExt cx="2383832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3733382" y="1186787"/>
              <a:ext cx="158005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P/PH</a:t>
              </a:r>
              <a:r>
                <a:rPr lang="he-IL" sz="3600" dirty="0"/>
                <a:t>פ-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8" y="1186788"/>
              <a:ext cx="68945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פאי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752168" y="1971851"/>
            <a:ext cx="10687664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Pey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“P”/“PH”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it looks like a Parrot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mouth, speech, prophecy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Finalization: Beginning: </a:t>
            </a:r>
            <a:r>
              <a:rPr lang="he-IL" sz="4800" dirty="0"/>
              <a:t>פ</a:t>
            </a:r>
            <a:r>
              <a:rPr lang="en-US" sz="3600" dirty="0"/>
              <a:t> Ending: </a:t>
            </a:r>
            <a:r>
              <a:rPr lang="he-IL" sz="4800" dirty="0"/>
              <a:t>ף</a:t>
            </a: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Simple  H6612  </a:t>
            </a:r>
            <a:r>
              <a:rPr lang="he-IL" sz="4800" dirty="0"/>
              <a:t>פתי</a:t>
            </a:r>
            <a:r>
              <a:rPr lang="en-US" sz="3600" dirty="0"/>
              <a:t>          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 Steps  H6471 </a:t>
            </a:r>
            <a:r>
              <a:rPr lang="he-IL" sz="4800" dirty="0"/>
              <a:t>פעם</a:t>
            </a:r>
            <a:r>
              <a:rPr lang="en-US" sz="3600" dirty="0"/>
              <a:t>            </a:t>
            </a:r>
            <a:endParaRPr lang="he-IL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8BB07-0361-4EAE-A217-26F35C592B4E}"/>
              </a:ext>
            </a:extLst>
          </p:cNvPr>
          <p:cNvGrpSpPr/>
          <p:nvPr/>
        </p:nvGrpSpPr>
        <p:grpSpPr>
          <a:xfrm>
            <a:off x="8543873" y="381110"/>
            <a:ext cx="4591094" cy="5482140"/>
            <a:chOff x="1263964" y="3004248"/>
            <a:chExt cx="1061883" cy="148227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28339DA-26C0-4AA2-BCAC-4617F346AE53}"/>
                </a:ext>
              </a:extLst>
            </p:cNvPr>
            <p:cNvGrpSpPr/>
            <p:nvPr/>
          </p:nvGrpSpPr>
          <p:grpSpPr>
            <a:xfrm>
              <a:off x="1431184" y="3695246"/>
              <a:ext cx="277294" cy="791280"/>
              <a:chOff x="1431184" y="3695246"/>
              <a:chExt cx="277294" cy="79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836D269B-0402-486F-AF2D-0C81F3BF6628}"/>
                      </a:ext>
                    </a:extLst>
                  </p14:cNvPr>
                  <p14:cNvContentPartPr/>
                  <p14:nvPr/>
                </p14:nvContentPartPr>
                <p14:xfrm>
                  <a:off x="1459718" y="407844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836D269B-0402-486F-AF2D-0C81F3BF662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450718" y="406944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E7C33D84-737E-4870-BBF1-D7CFFFFD7B2E}"/>
                      </a:ext>
                    </a:extLst>
                  </p14:cNvPr>
                  <p14:cNvContentPartPr/>
                  <p14:nvPr/>
                </p14:nvContentPartPr>
                <p14:xfrm>
                  <a:off x="1459718" y="407448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E7C33D84-737E-4870-BBF1-D7CFFFFD7B2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441718" y="4056486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6AEED93-3AF8-4653-A54D-2E837E9B245F}"/>
                      </a:ext>
                    </a:extLst>
                  </p14:cNvPr>
                  <p14:cNvContentPartPr/>
                  <p14:nvPr/>
                </p14:nvContentPartPr>
                <p14:xfrm>
                  <a:off x="1708118" y="4054326"/>
                  <a:ext cx="36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6AEED93-3AF8-4653-A54D-2E837E9B245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90118" y="4036326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C62B028-5D15-4A15-82BA-162F3E92503B}"/>
                      </a:ext>
                    </a:extLst>
                  </p14:cNvPr>
                  <p14:cNvContentPartPr/>
                  <p14:nvPr/>
                </p14:nvContentPartPr>
                <p14:xfrm>
                  <a:off x="1461064" y="3714686"/>
                  <a:ext cx="360" cy="36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C62B028-5D15-4A15-82BA-162F3E92503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52424" y="370568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66DFCBB7-4240-4EB3-B64F-A9CA1E73DC42}"/>
                      </a:ext>
                    </a:extLst>
                  </p14:cNvPr>
                  <p14:cNvContentPartPr/>
                  <p14:nvPr/>
                </p14:nvContentPartPr>
                <p14:xfrm>
                  <a:off x="1461064" y="370640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66DFCBB7-4240-4EB3-B64F-A9CA1E73DC4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398424" y="364340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B801B6BA-3663-467D-9DC6-100958A84715}"/>
                      </a:ext>
                    </a:extLst>
                  </p14:cNvPr>
                  <p14:cNvContentPartPr/>
                  <p14:nvPr/>
                </p14:nvContentPartPr>
                <p14:xfrm>
                  <a:off x="1431184" y="369524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B801B6BA-3663-467D-9DC6-100958A8471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422544" y="368660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0FEAE88-A6AD-4D27-948C-3D4DAC338AE1}"/>
                      </a:ext>
                    </a:extLst>
                  </p14:cNvPr>
                  <p14:cNvContentPartPr/>
                  <p14:nvPr/>
                </p14:nvContentPartPr>
                <p14:xfrm>
                  <a:off x="1431184" y="3695246"/>
                  <a:ext cx="360" cy="3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0FEAE88-A6AD-4D27-948C-3D4DAC338AE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413544" y="3677606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12859D8-2169-4714-91D7-95B23C0E85FD}"/>
                  </a:ext>
                </a:extLst>
              </p:cNvPr>
              <p:cNvGrpSpPr/>
              <p:nvPr/>
            </p:nvGrpSpPr>
            <p:grpSpPr>
              <a:xfrm>
                <a:off x="1457464" y="4362326"/>
                <a:ext cx="156600" cy="124200"/>
                <a:chOff x="1457464" y="4362326"/>
                <a:chExt cx="156600" cy="124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C43CC55A-5DDE-41B6-B940-0909C95F73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464" y="4362326"/>
                    <a:ext cx="25920" cy="10728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C43CC55A-5DDE-41B6-B940-0909C95F732A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421464" y="4326326"/>
                      <a:ext cx="97560" cy="178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E93EB417-DB92-4A95-A49D-31A211872C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3464" y="4392206"/>
                    <a:ext cx="30600" cy="943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E93EB417-DB92-4A95-A49D-31A211872C46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547464" y="4356206"/>
                      <a:ext cx="102240" cy="165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EDBAF06-C802-4F71-8826-5394F39D3B83}"/>
                      </a:ext>
                    </a:extLst>
                  </p14:cNvPr>
                  <p14:cNvContentPartPr/>
                  <p14:nvPr/>
                </p14:nvContentPartPr>
                <p14:xfrm>
                  <a:off x="1508760" y="3718170"/>
                  <a:ext cx="34560" cy="730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EDBAF06-C802-4F71-8826-5394F39D3B8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500120" y="3709530"/>
                    <a:ext cx="5220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8408059-0D7D-4B6D-98E4-8ADBDDB01A05}"/>
                      </a:ext>
                    </a:extLst>
                  </p14:cNvPr>
                  <p14:cNvContentPartPr/>
                  <p14:nvPr/>
                </p14:nvContentPartPr>
                <p14:xfrm>
                  <a:off x="1472400" y="3885570"/>
                  <a:ext cx="93600" cy="26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8408059-0D7D-4B6D-98E4-8ADBDDB01A0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463400" y="3876930"/>
                    <a:ext cx="111240" cy="43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07B509-C634-467D-8414-E9A8B5D22C39}"/>
                </a:ext>
              </a:extLst>
            </p:cNvPr>
            <p:cNvSpPr txBox="1"/>
            <p:nvPr/>
          </p:nvSpPr>
          <p:spPr>
            <a:xfrm>
              <a:off x="1263964" y="3004248"/>
              <a:ext cx="1061883" cy="14812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e-IL" sz="35000" dirty="0"/>
                <a:t>ף</a:t>
              </a:r>
              <a:endParaRPr lang="en-US" sz="350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BC7280-6558-414A-839F-73F9E4A47771}"/>
                    </a:ext>
                  </a:extLst>
                </p14:cNvPr>
                <p14:cNvContentPartPr/>
                <p14:nvPr/>
              </p14:nvContentPartPr>
              <p14:xfrm>
                <a:off x="1416424" y="3897107"/>
                <a:ext cx="289440" cy="507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BC7280-6558-414A-839F-73F9E4A477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8402" y="3879107"/>
                  <a:ext cx="325124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7C3578-C25E-4C98-8987-049F471DAB4E}"/>
                    </a:ext>
                  </a:extLst>
                </p14:cNvPr>
                <p14:cNvContentPartPr/>
                <p14:nvPr/>
              </p14:nvContentPartPr>
              <p14:xfrm>
                <a:off x="1560784" y="3880547"/>
                <a:ext cx="142920" cy="359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7C3578-C25E-4C98-8987-049F471DAB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42784" y="3862547"/>
                  <a:ext cx="178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942CAD-FCBF-498E-B394-20D93B3AF8C2}"/>
                    </a:ext>
                  </a:extLst>
                </p14:cNvPr>
                <p14:cNvContentPartPr/>
                <p14:nvPr/>
              </p14:nvContentPartPr>
              <p14:xfrm>
                <a:off x="1526040" y="3722031"/>
                <a:ext cx="48240" cy="9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942CAD-FCBF-498E-B394-20D93B3AF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17040" y="3712997"/>
                  <a:ext cx="65880" cy="11418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3F0878-D307-4744-9F3D-EE782CBC86B2}"/>
                  </a:ext>
                </a:extLst>
              </p14:cNvPr>
              <p14:cNvContentPartPr/>
              <p14:nvPr/>
            </p14:nvContentPartPr>
            <p14:xfrm>
              <a:off x="9387720" y="298656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3F0878-D307-4744-9F3D-EE782CBC86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24720" y="292392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BE5FAAA-5160-45B6-A8A7-BD4506A7A43B}"/>
              </a:ext>
            </a:extLst>
          </p:cNvPr>
          <p:cNvSpPr/>
          <p:nvPr/>
        </p:nvSpPr>
        <p:spPr>
          <a:xfrm>
            <a:off x="9239612" y="2825207"/>
            <a:ext cx="362646" cy="3042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904BDD-319A-4B0D-953D-522D52AA7ED4}"/>
                  </a:ext>
                </a:extLst>
              </p14:cNvPr>
              <p14:cNvContentPartPr/>
              <p14:nvPr/>
            </p14:nvContentPartPr>
            <p14:xfrm>
              <a:off x="9346680" y="29358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904BDD-319A-4B0D-953D-522D52AA7E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84040" y="28728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079282-BE8D-49AE-BB33-02F761226548}"/>
                  </a:ext>
                </a:extLst>
              </p14:cNvPr>
              <p14:cNvContentPartPr/>
              <p14:nvPr/>
            </p14:nvContentPartPr>
            <p14:xfrm>
              <a:off x="11663280" y="424656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079282-BE8D-49AE-BB33-02F7612265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600640" y="41839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BD75A3-2A8D-4163-B278-E70B08DE75C3}"/>
                  </a:ext>
                </a:extLst>
              </p14:cNvPr>
              <p14:cNvContentPartPr/>
              <p14:nvPr/>
            </p14:nvContentPartPr>
            <p14:xfrm>
              <a:off x="8066880" y="31694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BD75A3-2A8D-4163-B278-E70B08DE75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03880" y="310680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C92DF51-5D3F-487F-82D3-B5177F891BB0}"/>
              </a:ext>
            </a:extLst>
          </p:cNvPr>
          <p:cNvSpPr txBox="1"/>
          <p:nvPr/>
        </p:nvSpPr>
        <p:spPr>
          <a:xfrm>
            <a:off x="6405368" y="2050904"/>
            <a:ext cx="174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3A086-98C0-4152-A070-7ED161FE1AEE}"/>
              </a:ext>
            </a:extLst>
          </p:cNvPr>
          <p:cNvSpPr txBox="1"/>
          <p:nvPr/>
        </p:nvSpPr>
        <p:spPr>
          <a:xfrm>
            <a:off x="6635893" y="5931410"/>
            <a:ext cx="349056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2400" i="1" dirty="0">
                <a:solidFill>
                  <a:schemeClr val="bg1"/>
                </a:solidFill>
              </a:rPr>
              <a:t>יהוה</a:t>
            </a:r>
            <a:r>
              <a:rPr lang="en-US" sz="2400" i="1" dirty="0">
                <a:solidFill>
                  <a:schemeClr val="bg1"/>
                </a:solidFill>
              </a:rPr>
              <a:t> speaks we “parrot” Him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6C4C478-5D71-41D0-B2CC-3D8E648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47939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Eighteenth Letter</a:t>
            </a:r>
            <a:r>
              <a:rPr lang="he-IL" sz="7200" dirty="0"/>
              <a:t>צ</a:t>
            </a:r>
            <a:r>
              <a:rPr lang="he-IL" dirty="0"/>
              <a:t> :</a:t>
            </a:r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749248" y="1234917"/>
            <a:ext cx="2693503" cy="646332"/>
            <a:chOff x="3770384" y="1186787"/>
            <a:chExt cx="2506752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3770384" y="1186787"/>
              <a:ext cx="15430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TS/Z</a:t>
              </a:r>
              <a:r>
                <a:rPr lang="he-IL" sz="3600" dirty="0"/>
                <a:t>צ-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8" y="1186788"/>
              <a:ext cx="84937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צאד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398585" y="1800861"/>
            <a:ext cx="11394830" cy="4616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</a:t>
            </a:r>
            <a:r>
              <a:rPr lang="en-US" sz="3600" dirty="0" err="1"/>
              <a:t>Tsade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“TS”/“Z”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it says “Z” it looks like a Zig-Zag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Finalization: Beginning: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צ</a:t>
            </a:r>
            <a:r>
              <a:rPr lang="en-US" sz="3600" dirty="0"/>
              <a:t> Ending: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ץ</a:t>
            </a:r>
            <a:r>
              <a:rPr lang="en-US" sz="3600" dirty="0"/>
              <a:t>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M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eaning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trail, the way you walk, danger of what lies ahead.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Example: Consumed H6789 </a:t>
            </a:r>
            <a:r>
              <a:rPr lang="he-IL" sz="4800" dirty="0">
                <a:solidFill>
                  <a:prstClr val="black"/>
                </a:solidFill>
                <a:latin typeface="Garamond" panose="02020404030301010803"/>
              </a:rPr>
              <a:t>צמת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   </a:t>
            </a:r>
            <a:endParaRPr lang="he-IL" sz="3600" dirty="0">
              <a:solidFill>
                <a:prstClr val="black"/>
              </a:solidFill>
              <a:latin typeface="Garamond" panose="02020404030301010803"/>
            </a:endParaRPr>
          </a:p>
          <a:p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	 Zion H6726 </a:t>
            </a:r>
            <a:r>
              <a:rPr lang="he-IL" sz="4800" dirty="0">
                <a:solidFill>
                  <a:prstClr val="black"/>
                </a:solidFill>
                <a:latin typeface="Garamond" panose="02020404030301010803"/>
              </a:rPr>
              <a:t>ציון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          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FCF76-F5A9-4233-B066-4190722D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78832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Nineteenth Letter</a:t>
            </a:r>
            <a:r>
              <a:rPr lang="he-IL" sz="4800" dirty="0"/>
              <a:t>ק</a:t>
            </a:r>
            <a:r>
              <a:rPr lang="he-IL" dirty="0"/>
              <a:t> :</a:t>
            </a:r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39139" y="1234917"/>
            <a:ext cx="2403613" cy="646332"/>
            <a:chOff x="4040175" y="1186787"/>
            <a:chExt cx="2236961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040175" y="1186787"/>
              <a:ext cx="127326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Q</a:t>
              </a:r>
              <a:r>
                <a:rPr lang="he-IL" sz="3600" dirty="0"/>
                <a:t>ק-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427758" y="1186788"/>
              <a:ext cx="84937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/>
                <a:t>קוף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864412" y="2106476"/>
            <a:ext cx="10687664" cy="323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</a:t>
            </a:r>
            <a:r>
              <a:rPr lang="en-US" sz="3600" dirty="0" err="1"/>
              <a:t>Qof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says “KQ”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sunset, sunrise, time, pass away.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Cry H7121 </a:t>
            </a:r>
            <a:r>
              <a:rPr lang="he-IL" sz="4800" dirty="0"/>
              <a:t>קרא</a:t>
            </a:r>
            <a:r>
              <a:rPr lang="en-US" sz="3600" dirty="0"/>
              <a:t> 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Prevent H6923 </a:t>
            </a:r>
            <a:r>
              <a:rPr lang="he-IL" sz="4800" dirty="0"/>
              <a:t>קדם</a:t>
            </a:r>
            <a:r>
              <a:rPr lang="en-US" sz="3600" dirty="0"/>
              <a:t>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F455EA-D469-4D3E-8658-DA4C65B6AECD}"/>
                  </a:ext>
                </a:extLst>
              </p14:cNvPr>
              <p14:cNvContentPartPr/>
              <p14:nvPr/>
            </p14:nvContentPartPr>
            <p14:xfrm>
              <a:off x="6436355" y="331212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F455EA-D469-4D3E-8658-DA4C65B6A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715" y="329448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BF7461A-32D8-4757-8DFB-F1FD610D58E5}"/>
              </a:ext>
            </a:extLst>
          </p:cNvPr>
          <p:cNvGrpSpPr/>
          <p:nvPr/>
        </p:nvGrpSpPr>
        <p:grpSpPr>
          <a:xfrm>
            <a:off x="288905" y="5753940"/>
            <a:ext cx="242175" cy="44355"/>
            <a:chOff x="7385625" y="4061205"/>
            <a:chExt cx="242175" cy="44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14:cNvPr>
                <p14:cNvContentPartPr/>
                <p14:nvPr/>
              </p14:nvContentPartPr>
              <p14:xfrm>
                <a:off x="7385625" y="4061205"/>
                <a:ext cx="360" cy="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81305" y="405688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14:cNvPr>
                <p14:cNvContentPartPr/>
                <p14:nvPr/>
              </p14:nvContentPartPr>
              <p14:xfrm>
                <a:off x="7522785" y="408424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846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14:cNvPr>
                <p14:cNvContentPartPr/>
                <p14:nvPr/>
              </p14:nvContentPartPr>
              <p14:xfrm>
                <a:off x="7519905" y="4084245"/>
                <a:ext cx="10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15585" y="407992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14:cNvPr>
                <p14:cNvContentPartPr/>
                <p14:nvPr/>
              </p14:nvContentPartPr>
              <p14:xfrm>
                <a:off x="7518825" y="408424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450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14:cNvPr>
                <p14:cNvContentPartPr/>
                <p14:nvPr/>
              </p14:nvContentPartPr>
              <p14:xfrm>
                <a:off x="7625640" y="408612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7640" y="4068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14:cNvPr>
                <p14:cNvContentPartPr/>
                <p14:nvPr/>
              </p14:nvContentPartPr>
              <p14:xfrm>
                <a:off x="7627440" y="410520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9440" y="4087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C1111-F9A9-4BA9-A941-5209A983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374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-49696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twentieth Letter</a:t>
            </a:r>
            <a:r>
              <a:rPr lang="he-IL" dirty="0"/>
              <a:t>ר :</a:t>
            </a:r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14920" y="1234482"/>
            <a:ext cx="1922593" cy="646332"/>
            <a:chOff x="4040175" y="1186787"/>
            <a:chExt cx="2236961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040175" y="1186787"/>
              <a:ext cx="98358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R</a:t>
              </a:r>
              <a:r>
                <a:rPr lang="he-IL" sz="3600" dirty="0"/>
                <a:t>ר-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083144" y="1186788"/>
              <a:ext cx="11939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ראש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864412" y="1880813"/>
            <a:ext cx="10687664" cy="390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</a:t>
            </a:r>
            <a:r>
              <a:rPr lang="en-US" sz="3600" dirty="0" err="1"/>
              <a:t>Resh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says “R”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it say “R” it looks like a backwards  </a:t>
            </a:r>
            <a:r>
              <a:rPr lang="en-US" sz="4000" dirty="0"/>
              <a:t>r </a:t>
            </a:r>
            <a:r>
              <a:rPr lang="he-IL" sz="4000" dirty="0"/>
              <a:t>ר</a:t>
            </a:r>
            <a:r>
              <a:rPr lang="en-US" sz="4000" dirty="0"/>
              <a:t>   </a:t>
            </a:r>
            <a:endParaRPr lang="he-I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Meaning</a:t>
            </a:r>
            <a:r>
              <a:rPr lang="en-US" sz="3600" dirty="0"/>
              <a:t>: head, intelligence, mans thoughts.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Plead H7378 </a:t>
            </a:r>
            <a:r>
              <a:rPr lang="he-IL" sz="4800" dirty="0"/>
              <a:t>ריב</a:t>
            </a:r>
            <a:r>
              <a:rPr lang="en-US" sz="3600" dirty="0"/>
              <a:t>     </a:t>
            </a:r>
            <a:endParaRPr lang="he-IL" sz="3600" dirty="0"/>
          </a:p>
          <a:p>
            <a:r>
              <a:rPr lang="he-IL" sz="3600" dirty="0"/>
              <a:t>	</a:t>
            </a:r>
            <a:r>
              <a:rPr lang="en-US" sz="3600" dirty="0"/>
              <a:t> Many H7227 </a:t>
            </a:r>
            <a:r>
              <a:rPr lang="he-IL" sz="4800" dirty="0"/>
              <a:t>רב</a:t>
            </a:r>
            <a:r>
              <a:rPr lang="en-US" sz="3600" dirty="0"/>
              <a:t>        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F7461A-32D8-4757-8DFB-F1FD610D58E5}"/>
              </a:ext>
            </a:extLst>
          </p:cNvPr>
          <p:cNvGrpSpPr/>
          <p:nvPr/>
        </p:nvGrpSpPr>
        <p:grpSpPr>
          <a:xfrm>
            <a:off x="288905" y="5753940"/>
            <a:ext cx="242175" cy="44355"/>
            <a:chOff x="7385625" y="4061205"/>
            <a:chExt cx="242175" cy="44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14:cNvPr>
                <p14:cNvContentPartPr/>
                <p14:nvPr/>
              </p14:nvContentPartPr>
              <p14:xfrm>
                <a:off x="7385625" y="4061205"/>
                <a:ext cx="360" cy="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1305" y="405688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14:cNvPr>
                <p14:cNvContentPartPr/>
                <p14:nvPr/>
              </p14:nvContentPartPr>
              <p14:xfrm>
                <a:off x="7522785" y="408424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846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14:cNvPr>
                <p14:cNvContentPartPr/>
                <p14:nvPr/>
              </p14:nvContentPartPr>
              <p14:xfrm>
                <a:off x="7519905" y="4084245"/>
                <a:ext cx="10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5585" y="407992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14:cNvPr>
                <p14:cNvContentPartPr/>
                <p14:nvPr/>
              </p14:nvContentPartPr>
              <p14:xfrm>
                <a:off x="7518825" y="408424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450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14:cNvPr>
                <p14:cNvContentPartPr/>
                <p14:nvPr/>
              </p14:nvContentPartPr>
              <p14:xfrm>
                <a:off x="7625640" y="408612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7640" y="4068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14:cNvPr>
                <p14:cNvContentPartPr/>
                <p14:nvPr/>
              </p14:nvContentPartPr>
              <p14:xfrm>
                <a:off x="7627440" y="410520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9440" y="4087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812BE-2509-426C-9B49-00BC846A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6112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-49696"/>
            <a:ext cx="6557312" cy="11222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Twenty-First Letter</a:t>
            </a:r>
            <a:r>
              <a:rPr lang="he-IL" dirty="0"/>
              <a:t>ש :</a:t>
            </a:r>
            <a:endParaRPr lang="en-US" sz="72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679359" y="1072518"/>
            <a:ext cx="2833282" cy="646331"/>
            <a:chOff x="3241500" y="1107343"/>
            <a:chExt cx="3035636" cy="805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3241500" y="1107343"/>
              <a:ext cx="1782261" cy="805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SH/S</a:t>
              </a:r>
              <a:r>
                <a:rPr lang="he-IL" sz="3600" dirty="0"/>
                <a:t>ש-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083144" y="1186788"/>
              <a:ext cx="11939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שין</a:t>
              </a:r>
              <a:endParaRPr lang="en-US" sz="3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528920" y="1655082"/>
            <a:ext cx="11132360" cy="3231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Shin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says “S”/“SH”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: teeth, press, death, beauty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Example: Hear H8085 </a:t>
            </a:r>
            <a:r>
              <a:rPr lang="he-IL" sz="4800" dirty="0">
                <a:solidFill>
                  <a:prstClr val="black"/>
                </a:solidFill>
                <a:latin typeface="Garamond" panose="02020404030301010803"/>
              </a:rPr>
              <a:t>ש</a:t>
            </a:r>
            <a:r>
              <a:rPr lang="he-IL" sz="4800" dirty="0"/>
              <a:t>מ</a:t>
            </a:r>
            <a:r>
              <a:rPr lang="he-IL" sz="4800" dirty="0">
                <a:solidFill>
                  <a:prstClr val="black"/>
                </a:solidFill>
                <a:latin typeface="Garamond" panose="02020404030301010803"/>
              </a:rPr>
              <a:t>ע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 </a:t>
            </a:r>
            <a:endParaRPr lang="he-IL" sz="3600" dirty="0">
              <a:solidFill>
                <a:prstClr val="black"/>
              </a:solidFill>
              <a:latin typeface="Garamond" panose="02020404030301010803"/>
            </a:endParaRPr>
          </a:p>
          <a:p>
            <a:r>
              <a:rPr lang="he-IL" sz="3600" dirty="0">
                <a:solidFill>
                  <a:prstClr val="black"/>
                </a:solidFill>
                <a:latin typeface="Garamond" panose="02020404030301010803"/>
              </a:rPr>
              <a:t>	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Peace H7965 </a:t>
            </a:r>
            <a:r>
              <a:rPr lang="he-IL" sz="4800" dirty="0">
                <a:solidFill>
                  <a:prstClr val="black"/>
                </a:solidFill>
                <a:latin typeface="Garamond" panose="02020404030301010803"/>
              </a:rPr>
              <a:t>שלום</a:t>
            </a:r>
            <a:r>
              <a:rPr lang="en-US" sz="4800" dirty="0">
                <a:solidFill>
                  <a:prstClr val="black"/>
                </a:solidFill>
                <a:latin typeface="Garamond" panose="02020404030301010803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     </a:t>
            </a:r>
            <a:endParaRPr lang="he-IL" sz="3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F7461A-32D8-4757-8DFB-F1FD610D58E5}"/>
              </a:ext>
            </a:extLst>
          </p:cNvPr>
          <p:cNvGrpSpPr/>
          <p:nvPr/>
        </p:nvGrpSpPr>
        <p:grpSpPr>
          <a:xfrm>
            <a:off x="288905" y="5753940"/>
            <a:ext cx="242175" cy="44355"/>
            <a:chOff x="7385625" y="4061205"/>
            <a:chExt cx="242175" cy="44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14:cNvPr>
                <p14:cNvContentPartPr/>
                <p14:nvPr/>
              </p14:nvContentPartPr>
              <p14:xfrm>
                <a:off x="7385625" y="4061205"/>
                <a:ext cx="360" cy="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1305" y="405688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14:cNvPr>
                <p14:cNvContentPartPr/>
                <p14:nvPr/>
              </p14:nvContentPartPr>
              <p14:xfrm>
                <a:off x="7522785" y="408424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846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14:cNvPr>
                <p14:cNvContentPartPr/>
                <p14:nvPr/>
              </p14:nvContentPartPr>
              <p14:xfrm>
                <a:off x="7519905" y="4084245"/>
                <a:ext cx="10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5585" y="407992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14:cNvPr>
                <p14:cNvContentPartPr/>
                <p14:nvPr/>
              </p14:nvContentPartPr>
              <p14:xfrm>
                <a:off x="7518825" y="408424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450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14:cNvPr>
                <p14:cNvContentPartPr/>
                <p14:nvPr/>
              </p14:nvContentPartPr>
              <p14:xfrm>
                <a:off x="7625640" y="408612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7640" y="4068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14:cNvPr>
                <p14:cNvContentPartPr/>
                <p14:nvPr/>
              </p14:nvContentPartPr>
              <p14:xfrm>
                <a:off x="7627440" y="410520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9440" y="4087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76AA7-4930-4606-B42F-BE249CDE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79012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721" y="-49696"/>
            <a:ext cx="6644179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The Twenty-Second Letter</a:t>
            </a:r>
            <a:r>
              <a:rPr lang="he-IL" dirty="0"/>
              <a:t>ת :</a:t>
            </a:r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4651514" y="1234482"/>
            <a:ext cx="2286001" cy="646332"/>
            <a:chOff x="3617346" y="1186787"/>
            <a:chExt cx="2659790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3617346" y="1186787"/>
              <a:ext cx="140641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TH</a:t>
              </a:r>
              <a:r>
                <a:rPr lang="he-IL" sz="3600" dirty="0"/>
                <a:t>ת-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083144" y="1186788"/>
              <a:ext cx="11939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תאב</a:t>
              </a:r>
              <a:endParaRPr lang="en-US" sz="3600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752168" y="1964662"/>
            <a:ext cx="10687664" cy="2492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</a:t>
            </a:r>
            <a:r>
              <a:rPr lang="en-US" sz="3600" dirty="0" err="1"/>
              <a:t>Tav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says “TH”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sign, cross, sticks.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praise H8416 </a:t>
            </a:r>
            <a:r>
              <a:rPr lang="he-IL" sz="4800" dirty="0"/>
              <a:t>תהלה</a:t>
            </a:r>
            <a:r>
              <a:rPr lang="en-US" sz="3600" dirty="0"/>
              <a:t>        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F7461A-32D8-4757-8DFB-F1FD610D58E5}"/>
              </a:ext>
            </a:extLst>
          </p:cNvPr>
          <p:cNvGrpSpPr/>
          <p:nvPr/>
        </p:nvGrpSpPr>
        <p:grpSpPr>
          <a:xfrm>
            <a:off x="288905" y="5753940"/>
            <a:ext cx="242175" cy="44355"/>
            <a:chOff x="7385625" y="4061205"/>
            <a:chExt cx="242175" cy="44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14:cNvPr>
                <p14:cNvContentPartPr/>
                <p14:nvPr/>
              </p14:nvContentPartPr>
              <p14:xfrm>
                <a:off x="7385625" y="4061205"/>
                <a:ext cx="360" cy="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81BE3E-18D7-4F17-A1D6-18A730AB1C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1305" y="405688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14:cNvPr>
                <p14:cNvContentPartPr/>
                <p14:nvPr/>
              </p14:nvContentPartPr>
              <p14:xfrm>
                <a:off x="7522785" y="408424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7E14E0-5B58-4167-8FE2-FBBA50748F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846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14:cNvPr>
                <p14:cNvContentPartPr/>
                <p14:nvPr/>
              </p14:nvContentPartPr>
              <p14:xfrm>
                <a:off x="7519905" y="4084245"/>
                <a:ext cx="10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1737A5-9675-4F22-A086-45D4760EAF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5585" y="407992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14:cNvPr>
                <p14:cNvContentPartPr/>
                <p14:nvPr/>
              </p14:nvContentPartPr>
              <p14:xfrm>
                <a:off x="7518825" y="408424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5F3FAE-43D5-4C9E-B1AF-774DEC4EF6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4505" y="407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14:cNvPr>
                <p14:cNvContentPartPr/>
                <p14:nvPr/>
              </p14:nvContentPartPr>
              <p14:xfrm>
                <a:off x="7625640" y="408612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621E4C-D1E2-42E2-A831-DAD9588BB9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7640" y="4068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14:cNvPr>
                <p14:cNvContentPartPr/>
                <p14:nvPr/>
              </p14:nvContentPartPr>
              <p14:xfrm>
                <a:off x="7627440" y="410520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84CBAA-929D-417C-944A-7FCD949B5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9440" y="4087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E0044-738C-4F01-8516-DF9D92E8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1243" y="5979886"/>
            <a:ext cx="542697" cy="2794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26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85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5205C-3A93-422B-8B80-A459BDEC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92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F3BC79D-45FB-45F6-9E6F-22C75BC2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A6641-1DD9-4BA0-BA10-079EAC9A2D5E}"/>
              </a:ext>
            </a:extLst>
          </p:cNvPr>
          <p:cNvSpPr txBox="1"/>
          <p:nvPr/>
        </p:nvSpPr>
        <p:spPr>
          <a:xfrm>
            <a:off x="752168" y="354279"/>
            <a:ext cx="10687664" cy="60016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SHALOM!</a:t>
            </a:r>
          </a:p>
          <a:p>
            <a:pPr algn="ctr"/>
            <a:r>
              <a:rPr lang="en-US" sz="9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 for watching and listening! </a:t>
            </a:r>
            <a:endParaRPr lang="he-IL" sz="9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A8C37-159A-4785-BD00-9FEE2AFC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E81D-FC0E-47DC-93C4-EA99FDBB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288" y="31872"/>
            <a:ext cx="6291427" cy="10771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The Hebrew Alaph-Bet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0E9B4-4120-47B7-B941-534A8C9E8265}"/>
              </a:ext>
            </a:extLst>
          </p:cNvPr>
          <p:cNvSpPr txBox="1"/>
          <p:nvPr/>
        </p:nvSpPr>
        <p:spPr>
          <a:xfrm>
            <a:off x="10480740" y="2416296"/>
            <a:ext cx="648025" cy="716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r>
              <a:rPr lang="he-IL" sz="4000" dirty="0"/>
              <a:t>א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6F7AB-C2B3-4697-847F-EFF01D9ADA45}"/>
              </a:ext>
            </a:extLst>
          </p:cNvPr>
          <p:cNvSpPr txBox="1"/>
          <p:nvPr/>
        </p:nvSpPr>
        <p:spPr>
          <a:xfrm>
            <a:off x="10480740" y="3132623"/>
            <a:ext cx="6480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r>
              <a:rPr lang="he-IL" sz="4000" dirty="0"/>
              <a:t>ב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13BFE-69E6-4EAA-926B-88741D9108E7}"/>
              </a:ext>
            </a:extLst>
          </p:cNvPr>
          <p:cNvSpPr txBox="1"/>
          <p:nvPr/>
        </p:nvSpPr>
        <p:spPr>
          <a:xfrm>
            <a:off x="10480740" y="3783738"/>
            <a:ext cx="6480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r>
              <a:rPr lang="he-IL" sz="4000" dirty="0"/>
              <a:t>ג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B1681-D26F-4943-8DC9-D43FD683A5E2}"/>
              </a:ext>
            </a:extLst>
          </p:cNvPr>
          <p:cNvSpPr txBox="1"/>
          <p:nvPr/>
        </p:nvSpPr>
        <p:spPr>
          <a:xfrm>
            <a:off x="10480740" y="4491624"/>
            <a:ext cx="6480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b">
            <a:spAutoFit/>
          </a:bodyPr>
          <a:lstStyle/>
          <a:p>
            <a:r>
              <a:rPr lang="he-IL" sz="4000" dirty="0"/>
              <a:t>ד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01440-908C-4991-A7BC-485E7BF73550}"/>
              </a:ext>
            </a:extLst>
          </p:cNvPr>
          <p:cNvSpPr txBox="1">
            <a:spLocks/>
          </p:cNvSpPr>
          <p:nvPr/>
        </p:nvSpPr>
        <p:spPr>
          <a:xfrm>
            <a:off x="9248131" y="2419351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spAutoFit/>
          </a:bodyPr>
          <a:lstStyle/>
          <a:p>
            <a:r>
              <a:rPr lang="he-IL" sz="4000" dirty="0"/>
              <a:t>ה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49212-C947-44CB-A6AA-B3732A4AFD9B}"/>
              </a:ext>
            </a:extLst>
          </p:cNvPr>
          <p:cNvSpPr txBox="1">
            <a:spLocks/>
          </p:cNvSpPr>
          <p:nvPr/>
        </p:nvSpPr>
        <p:spPr>
          <a:xfrm>
            <a:off x="9248131" y="3103667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spAutoFit/>
          </a:bodyPr>
          <a:lstStyle/>
          <a:p>
            <a:r>
              <a:rPr lang="he-IL" sz="4000" dirty="0"/>
              <a:t>ו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61335-C322-4CB8-8DE7-2D0F2F2585C0}"/>
              </a:ext>
            </a:extLst>
          </p:cNvPr>
          <p:cNvSpPr txBox="1">
            <a:spLocks/>
          </p:cNvSpPr>
          <p:nvPr/>
        </p:nvSpPr>
        <p:spPr>
          <a:xfrm>
            <a:off x="9248131" y="3785999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spAutoFit/>
          </a:bodyPr>
          <a:lstStyle/>
          <a:p>
            <a:r>
              <a:rPr lang="he-IL" sz="4000" dirty="0"/>
              <a:t>ז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60A9C-5EEE-4FA5-B218-209F468B5EE7}"/>
              </a:ext>
            </a:extLst>
          </p:cNvPr>
          <p:cNvSpPr txBox="1">
            <a:spLocks/>
          </p:cNvSpPr>
          <p:nvPr/>
        </p:nvSpPr>
        <p:spPr>
          <a:xfrm>
            <a:off x="9248131" y="4495477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spAutoFit/>
          </a:bodyPr>
          <a:lstStyle/>
          <a:p>
            <a:r>
              <a:rPr lang="he-IL" sz="4000" dirty="0"/>
              <a:t>ח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EC8B6-F4A5-495D-8D94-E057B185296C}"/>
              </a:ext>
            </a:extLst>
          </p:cNvPr>
          <p:cNvSpPr txBox="1">
            <a:spLocks/>
          </p:cNvSpPr>
          <p:nvPr/>
        </p:nvSpPr>
        <p:spPr>
          <a:xfrm>
            <a:off x="9248131" y="5189986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spAutoFit/>
          </a:bodyPr>
          <a:lstStyle/>
          <a:p>
            <a:r>
              <a:rPr lang="he-IL" sz="4000" dirty="0"/>
              <a:t>ט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34993-2AD0-4442-87A8-B22F29028D06}"/>
              </a:ext>
            </a:extLst>
          </p:cNvPr>
          <p:cNvSpPr txBox="1"/>
          <p:nvPr/>
        </p:nvSpPr>
        <p:spPr>
          <a:xfrm>
            <a:off x="7771257" y="2392461"/>
            <a:ext cx="5530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י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4AAD3-6AEB-4F6D-A172-EB8C76E03DFD}"/>
              </a:ext>
            </a:extLst>
          </p:cNvPr>
          <p:cNvSpPr txBox="1"/>
          <p:nvPr/>
        </p:nvSpPr>
        <p:spPr>
          <a:xfrm>
            <a:off x="7771253" y="3080350"/>
            <a:ext cx="55301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כ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0D82C3-9658-4EBF-9E6D-17400808AE17}"/>
              </a:ext>
            </a:extLst>
          </p:cNvPr>
          <p:cNvSpPr txBox="1"/>
          <p:nvPr/>
        </p:nvSpPr>
        <p:spPr>
          <a:xfrm>
            <a:off x="7771257" y="3768239"/>
            <a:ext cx="5530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ל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27EFB-7F8A-40B8-8268-DF33F67587AC}"/>
              </a:ext>
            </a:extLst>
          </p:cNvPr>
          <p:cNvSpPr txBox="1"/>
          <p:nvPr/>
        </p:nvSpPr>
        <p:spPr>
          <a:xfrm>
            <a:off x="7764981" y="4485603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מ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9849E-DD5A-4AD6-B4F9-ECCD51CB2369}"/>
              </a:ext>
            </a:extLst>
          </p:cNvPr>
          <p:cNvSpPr txBox="1"/>
          <p:nvPr/>
        </p:nvSpPr>
        <p:spPr>
          <a:xfrm>
            <a:off x="7771257" y="5202967"/>
            <a:ext cx="5530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נ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648A9-E7CB-48AA-84D7-171339324E9A}"/>
              </a:ext>
            </a:extLst>
          </p:cNvPr>
          <p:cNvSpPr txBox="1"/>
          <p:nvPr/>
        </p:nvSpPr>
        <p:spPr>
          <a:xfrm>
            <a:off x="6092398" y="2416294"/>
            <a:ext cx="5658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he-IL" sz="4000" dirty="0"/>
              <a:t>ס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9A926-1932-41D5-8259-B9E582FDA1AF}"/>
              </a:ext>
            </a:extLst>
          </p:cNvPr>
          <p:cNvSpPr txBox="1"/>
          <p:nvPr/>
        </p:nvSpPr>
        <p:spPr>
          <a:xfrm>
            <a:off x="6096002" y="3097406"/>
            <a:ext cx="5592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he-IL" sz="4000" dirty="0"/>
              <a:t>ע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8A890E-9813-41CC-B95A-4BD104EAB090}"/>
              </a:ext>
            </a:extLst>
          </p:cNvPr>
          <p:cNvSpPr txBox="1"/>
          <p:nvPr/>
        </p:nvSpPr>
        <p:spPr>
          <a:xfrm>
            <a:off x="6096002" y="5202967"/>
            <a:ext cx="5592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he-IL" sz="4000" dirty="0"/>
              <a:t>ק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DA5B88-F230-4C00-A43E-A4F628B3BCA8}"/>
              </a:ext>
            </a:extLst>
          </p:cNvPr>
          <p:cNvSpPr txBox="1"/>
          <p:nvPr/>
        </p:nvSpPr>
        <p:spPr>
          <a:xfrm>
            <a:off x="6096003" y="4495081"/>
            <a:ext cx="5592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he-IL" sz="4000" dirty="0"/>
              <a:t>צ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DF777-7D76-4C77-8780-0201705A1C73}"/>
              </a:ext>
            </a:extLst>
          </p:cNvPr>
          <p:cNvSpPr txBox="1"/>
          <p:nvPr/>
        </p:nvSpPr>
        <p:spPr>
          <a:xfrm>
            <a:off x="6096001" y="3805292"/>
            <a:ext cx="5658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he-IL" sz="4000" dirty="0"/>
              <a:t>פ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A6524-8C77-41EF-AA58-3D9F576A76B2}"/>
              </a:ext>
            </a:extLst>
          </p:cNvPr>
          <p:cNvSpPr txBox="1"/>
          <p:nvPr/>
        </p:nvSpPr>
        <p:spPr>
          <a:xfrm>
            <a:off x="4420748" y="3819027"/>
            <a:ext cx="5734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ת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D312F0-B640-42D4-AE1B-3AF96228BBD0}"/>
              </a:ext>
            </a:extLst>
          </p:cNvPr>
          <p:cNvSpPr txBox="1"/>
          <p:nvPr/>
        </p:nvSpPr>
        <p:spPr>
          <a:xfrm>
            <a:off x="4420746" y="2416294"/>
            <a:ext cx="5592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ר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67ADF-8A58-4202-831C-BA47A77D9FA1}"/>
              </a:ext>
            </a:extLst>
          </p:cNvPr>
          <p:cNvSpPr txBox="1"/>
          <p:nvPr/>
        </p:nvSpPr>
        <p:spPr>
          <a:xfrm>
            <a:off x="4428279" y="3137219"/>
            <a:ext cx="5658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e-IL" sz="4000" dirty="0"/>
              <a:t>ש</a:t>
            </a:r>
            <a:endParaRPr lang="en-US" sz="4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FA51A4-95D5-4789-A422-8D7D64EF052E}"/>
              </a:ext>
            </a:extLst>
          </p:cNvPr>
          <p:cNvGrpSpPr/>
          <p:nvPr/>
        </p:nvGrpSpPr>
        <p:grpSpPr>
          <a:xfrm>
            <a:off x="6830891" y="1272358"/>
            <a:ext cx="3551068" cy="777522"/>
            <a:chOff x="6445188" y="1685477"/>
            <a:chExt cx="3551068" cy="777522"/>
          </a:xfrm>
        </p:grpSpPr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334AFCC9-A119-4EB8-B406-090A975A0635}"/>
                </a:ext>
              </a:extLst>
            </p:cNvPr>
            <p:cNvSpPr/>
            <p:nvPr/>
          </p:nvSpPr>
          <p:spPr>
            <a:xfrm>
              <a:off x="6445188" y="2157274"/>
              <a:ext cx="3551068" cy="3057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EC3563-9B7B-4478-A34E-AACDBA4AC9AE}"/>
                </a:ext>
              </a:extLst>
            </p:cNvPr>
            <p:cNvSpPr txBox="1"/>
            <p:nvPr/>
          </p:nvSpPr>
          <p:spPr>
            <a:xfrm>
              <a:off x="6787637" y="1685477"/>
              <a:ext cx="301978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dirty="0"/>
                <a:t>Right to left with Hebrew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F0407A-17DE-40E9-948E-ADA8B771D00D}"/>
              </a:ext>
            </a:extLst>
          </p:cNvPr>
          <p:cNvGrpSpPr/>
          <p:nvPr/>
        </p:nvGrpSpPr>
        <p:grpSpPr>
          <a:xfrm>
            <a:off x="10381959" y="166159"/>
            <a:ext cx="954634" cy="2224575"/>
            <a:chOff x="10381959" y="166157"/>
            <a:chExt cx="954634" cy="2224575"/>
          </a:xfrm>
        </p:grpSpPr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1ABA0333-3651-4A25-BC11-BC5B8E7D472F}"/>
                </a:ext>
              </a:extLst>
            </p:cNvPr>
            <p:cNvSpPr/>
            <p:nvPr/>
          </p:nvSpPr>
          <p:spPr>
            <a:xfrm>
              <a:off x="10381959" y="166157"/>
              <a:ext cx="954634" cy="2224575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5C19C51-1F73-4BCA-BD99-FCE510A871DD}"/>
                </a:ext>
              </a:extLst>
            </p:cNvPr>
            <p:cNvSpPr txBox="1"/>
            <p:nvPr/>
          </p:nvSpPr>
          <p:spPr>
            <a:xfrm>
              <a:off x="10641582" y="190218"/>
              <a:ext cx="487634" cy="200209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column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D9E7087-8132-444C-B09F-E9E59B80C1BA}"/>
              </a:ext>
            </a:extLst>
          </p:cNvPr>
          <p:cNvSpPr txBox="1"/>
          <p:nvPr/>
        </p:nvSpPr>
        <p:spPr>
          <a:xfrm>
            <a:off x="1119566" y="2862470"/>
            <a:ext cx="263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 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Hebrew is right to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 is left to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C1FB2-B849-42BE-B54C-B37D9299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2602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E81D-FC0E-47DC-93C4-EA99FDBB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288" y="31872"/>
            <a:ext cx="6291427" cy="10771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Hebrew letters and English sounds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BD937A-5695-4DE6-A597-A98B285E76DE}"/>
              </a:ext>
            </a:extLst>
          </p:cNvPr>
          <p:cNvGrpSpPr/>
          <p:nvPr/>
        </p:nvGrpSpPr>
        <p:grpSpPr>
          <a:xfrm>
            <a:off x="10239439" y="2419402"/>
            <a:ext cx="1535617" cy="2811030"/>
            <a:chOff x="10761490" y="1961085"/>
            <a:chExt cx="1535617" cy="28110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90E9B4-4120-47B7-B941-534A8C9E8265}"/>
                </a:ext>
              </a:extLst>
            </p:cNvPr>
            <p:cNvSpPr txBox="1"/>
            <p:nvPr/>
          </p:nvSpPr>
          <p:spPr>
            <a:xfrm>
              <a:off x="10761492" y="1961085"/>
              <a:ext cx="1535615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A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א-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26F7AB-C2B3-4697-847F-EFF01D9ADA45}"/>
                </a:ext>
              </a:extLst>
            </p:cNvPr>
            <p:cNvSpPr txBox="1"/>
            <p:nvPr/>
          </p:nvSpPr>
          <p:spPr>
            <a:xfrm>
              <a:off x="10761490" y="2658714"/>
              <a:ext cx="1535617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B/V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ב-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13BFE-69E6-4EAA-926B-88741D9108E7}"/>
                </a:ext>
              </a:extLst>
            </p:cNvPr>
            <p:cNvSpPr txBox="1"/>
            <p:nvPr/>
          </p:nvSpPr>
          <p:spPr>
            <a:xfrm>
              <a:off x="10761493" y="3348929"/>
              <a:ext cx="153561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G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ג-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2B1681-D26F-4943-8DC9-D43FD683A5E2}"/>
                </a:ext>
              </a:extLst>
            </p:cNvPr>
            <p:cNvSpPr txBox="1"/>
            <p:nvPr/>
          </p:nvSpPr>
          <p:spPr>
            <a:xfrm>
              <a:off x="10761492" y="4064229"/>
              <a:ext cx="1535613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D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ד-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675E77-7215-4116-B830-EFB7A44A9698}"/>
              </a:ext>
            </a:extLst>
          </p:cNvPr>
          <p:cNvGrpSpPr/>
          <p:nvPr/>
        </p:nvGrpSpPr>
        <p:grpSpPr>
          <a:xfrm>
            <a:off x="8079778" y="2441036"/>
            <a:ext cx="1782515" cy="3520140"/>
            <a:chOff x="8643051" y="1685132"/>
            <a:chExt cx="1782515" cy="34785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501440-908C-4991-A7BC-485E7BF73550}"/>
                </a:ext>
              </a:extLst>
            </p:cNvPr>
            <p:cNvSpPr txBox="1">
              <a:spLocks/>
            </p:cNvSpPr>
            <p:nvPr/>
          </p:nvSpPr>
          <p:spPr>
            <a:xfrm>
              <a:off x="8643051" y="1685132"/>
              <a:ext cx="178251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 anchorCtr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H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ה-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49212-C947-44CB-A6AA-B3732A4AFD9B}"/>
                </a:ext>
              </a:extLst>
            </p:cNvPr>
            <p:cNvSpPr txBox="1">
              <a:spLocks/>
            </p:cNvSpPr>
            <p:nvPr/>
          </p:nvSpPr>
          <p:spPr>
            <a:xfrm>
              <a:off x="8643051" y="2377817"/>
              <a:ext cx="1782515" cy="6995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 anchorCtr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V/W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ו-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A61335-C322-4CB8-8DE7-2D0F2F2585C0}"/>
                </a:ext>
              </a:extLst>
            </p:cNvPr>
            <p:cNvSpPr txBox="1">
              <a:spLocks/>
            </p:cNvSpPr>
            <p:nvPr/>
          </p:nvSpPr>
          <p:spPr>
            <a:xfrm>
              <a:off x="8643051" y="3084184"/>
              <a:ext cx="178251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 anchorCtr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Z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ז-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A60A9C-5EEE-4FA5-B218-209F468B5EE7}"/>
                </a:ext>
              </a:extLst>
            </p:cNvPr>
            <p:cNvSpPr txBox="1">
              <a:spLocks/>
            </p:cNvSpPr>
            <p:nvPr/>
          </p:nvSpPr>
          <p:spPr>
            <a:xfrm>
              <a:off x="8643052" y="3761258"/>
              <a:ext cx="178251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 anchorCtr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KH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ח-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2EC8B6-F4A5-495D-8D94-E057B185296C}"/>
                </a:ext>
              </a:extLst>
            </p:cNvPr>
            <p:cNvSpPr txBox="1">
              <a:spLocks/>
            </p:cNvSpPr>
            <p:nvPr/>
          </p:nvSpPr>
          <p:spPr>
            <a:xfrm>
              <a:off x="8643051" y="4455767"/>
              <a:ext cx="1742527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 anchor="b" anchorCtr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T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ט-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891345-08A9-44F7-92AC-D1D3EDDAF346}"/>
              </a:ext>
            </a:extLst>
          </p:cNvPr>
          <p:cNvGrpSpPr/>
          <p:nvPr/>
        </p:nvGrpSpPr>
        <p:grpSpPr>
          <a:xfrm>
            <a:off x="5778629" y="2441036"/>
            <a:ext cx="1917730" cy="3518392"/>
            <a:chOff x="5391771" y="1653598"/>
            <a:chExt cx="1939490" cy="35183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234993-2AD0-4442-87A8-B22F29028D06}"/>
                </a:ext>
              </a:extLst>
            </p:cNvPr>
            <p:cNvSpPr txBox="1"/>
            <p:nvPr/>
          </p:nvSpPr>
          <p:spPr>
            <a:xfrm>
              <a:off x="5391773" y="1653598"/>
              <a:ext cx="193948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I/J/Y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י-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B4AAD3-6AEB-4F6D-A172-EB8C76E03DFD}"/>
                </a:ext>
              </a:extLst>
            </p:cNvPr>
            <p:cNvSpPr txBox="1"/>
            <p:nvPr/>
          </p:nvSpPr>
          <p:spPr>
            <a:xfrm>
              <a:off x="5399392" y="2341488"/>
              <a:ext cx="192258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C/K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כ-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0D82C3-9658-4EBF-9E6D-17400808AE17}"/>
                </a:ext>
              </a:extLst>
            </p:cNvPr>
            <p:cNvSpPr txBox="1"/>
            <p:nvPr/>
          </p:nvSpPr>
          <p:spPr>
            <a:xfrm>
              <a:off x="5391771" y="3029377"/>
              <a:ext cx="193948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L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ל-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827EFB-7F8A-40B8-8268-DF33F67587AC}"/>
                </a:ext>
              </a:extLst>
            </p:cNvPr>
            <p:cNvSpPr txBox="1"/>
            <p:nvPr/>
          </p:nvSpPr>
          <p:spPr>
            <a:xfrm>
              <a:off x="5399391" y="3746741"/>
              <a:ext cx="1925522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M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מ-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99849E-DD5A-4AD6-B4F9-ECCD51CB2369}"/>
                </a:ext>
              </a:extLst>
            </p:cNvPr>
            <p:cNvSpPr txBox="1"/>
            <p:nvPr/>
          </p:nvSpPr>
          <p:spPr>
            <a:xfrm>
              <a:off x="5399391" y="4464104"/>
              <a:ext cx="1925522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N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נ-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02848D-C833-4378-9CD5-6F644950787E}"/>
              </a:ext>
            </a:extLst>
          </p:cNvPr>
          <p:cNvGrpSpPr/>
          <p:nvPr/>
        </p:nvGrpSpPr>
        <p:grpSpPr>
          <a:xfrm>
            <a:off x="3530395" y="2417884"/>
            <a:ext cx="1762384" cy="3538389"/>
            <a:chOff x="4279238" y="1725265"/>
            <a:chExt cx="1762387" cy="35141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E648A9-E7CB-48AA-84D7-171339324E9A}"/>
                </a:ext>
              </a:extLst>
            </p:cNvPr>
            <p:cNvSpPr txBox="1"/>
            <p:nvPr/>
          </p:nvSpPr>
          <p:spPr>
            <a:xfrm>
              <a:off x="4295493" y="1725265"/>
              <a:ext cx="1720703" cy="7030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S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ס-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39A926-1932-41D5-8259-B9E582FDA1AF}"/>
                </a:ext>
              </a:extLst>
            </p:cNvPr>
            <p:cNvSpPr txBox="1"/>
            <p:nvPr/>
          </p:nvSpPr>
          <p:spPr>
            <a:xfrm>
              <a:off x="4279238" y="2446307"/>
              <a:ext cx="174613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Silent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ע-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8A890E-9813-41CC-B95A-4BD104EAB090}"/>
                </a:ext>
              </a:extLst>
            </p:cNvPr>
            <p:cNvSpPr txBox="1"/>
            <p:nvPr/>
          </p:nvSpPr>
          <p:spPr>
            <a:xfrm>
              <a:off x="4299095" y="4531572"/>
              <a:ext cx="1742530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QK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ק-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DA5B88-F230-4C00-A43E-A4F628B3BCA8}"/>
                </a:ext>
              </a:extLst>
            </p:cNvPr>
            <p:cNvSpPr txBox="1"/>
            <p:nvPr/>
          </p:nvSpPr>
          <p:spPr>
            <a:xfrm>
              <a:off x="4299095" y="3823686"/>
              <a:ext cx="1742530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TS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/</a:t>
              </a: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Z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צ-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CDF777-7D76-4C77-8780-0201705A1C73}"/>
                </a:ext>
              </a:extLst>
            </p:cNvPr>
            <p:cNvSpPr txBox="1"/>
            <p:nvPr/>
          </p:nvSpPr>
          <p:spPr>
            <a:xfrm>
              <a:off x="4285616" y="3122742"/>
              <a:ext cx="174613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PH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/</a:t>
              </a: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P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פ-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6A1938-D5C8-4742-B441-562F616C6E47}"/>
              </a:ext>
            </a:extLst>
          </p:cNvPr>
          <p:cNvGrpSpPr/>
          <p:nvPr/>
        </p:nvGrpSpPr>
        <p:grpSpPr>
          <a:xfrm>
            <a:off x="1443244" y="2413110"/>
            <a:ext cx="1758559" cy="2094512"/>
            <a:chOff x="2376773" y="2267599"/>
            <a:chExt cx="1758559" cy="20945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DA6524-8C77-41EF-AA58-3D9F576A76B2}"/>
                </a:ext>
              </a:extLst>
            </p:cNvPr>
            <p:cNvSpPr txBox="1"/>
            <p:nvPr/>
          </p:nvSpPr>
          <p:spPr>
            <a:xfrm>
              <a:off x="2385272" y="3654225"/>
              <a:ext cx="1750060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TH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ת-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D312F0-B640-42D4-AE1B-3AF96228BBD0}"/>
                </a:ext>
              </a:extLst>
            </p:cNvPr>
            <p:cNvSpPr txBox="1"/>
            <p:nvPr/>
          </p:nvSpPr>
          <p:spPr>
            <a:xfrm>
              <a:off x="2376773" y="2267599"/>
              <a:ext cx="1742526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R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ר-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A67ADF-8A58-4202-831C-BA47A77D9FA1}"/>
                </a:ext>
              </a:extLst>
            </p:cNvPr>
            <p:cNvSpPr txBox="1"/>
            <p:nvPr/>
          </p:nvSpPr>
          <p:spPr>
            <a:xfrm>
              <a:off x="2384307" y="2962444"/>
              <a:ext cx="1742526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SH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/</a:t>
              </a:r>
              <a:r>
                <a:rPr lang="en-US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S</a:t>
              </a:r>
              <a:r>
                <a:rPr lang="he-IL" sz="4000" dirty="0">
                  <a:solidFill>
                    <a:prstClr val="black"/>
                  </a:solidFill>
                  <a:latin typeface="Garamond" panose="02020404030301010803"/>
                  <a:cs typeface="Times New Roman" panose="02020603050405020304" pitchFamily="18" charset="0"/>
                </a:rPr>
                <a:t>ש-</a:t>
              </a:r>
              <a:endParaRPr lang="en-US" sz="40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FA51A4-95D5-4789-A422-8D7D64EF052E}"/>
              </a:ext>
            </a:extLst>
          </p:cNvPr>
          <p:cNvGrpSpPr/>
          <p:nvPr/>
        </p:nvGrpSpPr>
        <p:grpSpPr>
          <a:xfrm>
            <a:off x="6830891" y="1239064"/>
            <a:ext cx="3551068" cy="777522"/>
            <a:chOff x="6445188" y="1685477"/>
            <a:chExt cx="3551068" cy="777522"/>
          </a:xfrm>
        </p:grpSpPr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334AFCC9-A119-4EB8-B406-090A975A0635}"/>
                </a:ext>
              </a:extLst>
            </p:cNvPr>
            <p:cNvSpPr/>
            <p:nvPr/>
          </p:nvSpPr>
          <p:spPr>
            <a:xfrm>
              <a:off x="6445188" y="2157274"/>
              <a:ext cx="3551068" cy="3057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EC3563-9B7B-4478-A34E-AACDBA4AC9AE}"/>
                </a:ext>
              </a:extLst>
            </p:cNvPr>
            <p:cNvSpPr txBox="1"/>
            <p:nvPr/>
          </p:nvSpPr>
          <p:spPr>
            <a:xfrm>
              <a:off x="6787637" y="1685477"/>
              <a:ext cx="301978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Garamond" panose="02020404030301010803"/>
                </a:rPr>
                <a:t>Right to left with Hebrew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9C81CB-03D0-49EC-96F9-8795D4AE8FB9}"/>
              </a:ext>
            </a:extLst>
          </p:cNvPr>
          <p:cNvGrpSpPr/>
          <p:nvPr/>
        </p:nvGrpSpPr>
        <p:grpSpPr>
          <a:xfrm>
            <a:off x="10381959" y="126777"/>
            <a:ext cx="954634" cy="2224575"/>
            <a:chOff x="10381959" y="166157"/>
            <a:chExt cx="954634" cy="2224575"/>
          </a:xfrm>
        </p:grpSpPr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7E45AEE6-E7F2-4AAC-A523-5365DEDB8821}"/>
                </a:ext>
              </a:extLst>
            </p:cNvPr>
            <p:cNvSpPr/>
            <p:nvPr/>
          </p:nvSpPr>
          <p:spPr>
            <a:xfrm>
              <a:off x="10381959" y="166157"/>
              <a:ext cx="954634" cy="2224575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1A4FA37-A091-46A6-89A5-6D4BD60D203B}"/>
                </a:ext>
              </a:extLst>
            </p:cNvPr>
            <p:cNvSpPr txBox="1"/>
            <p:nvPr/>
          </p:nvSpPr>
          <p:spPr>
            <a:xfrm>
              <a:off x="10641582" y="190218"/>
              <a:ext cx="487634" cy="200209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column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A75327-6E8C-43B1-B3D3-0425083FE376}"/>
              </a:ext>
            </a:extLst>
          </p:cNvPr>
          <p:cNvSpPr txBox="1"/>
          <p:nvPr/>
        </p:nvSpPr>
        <p:spPr>
          <a:xfrm>
            <a:off x="917875" y="4997229"/>
            <a:ext cx="280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sounds ( not exact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15AE4-2BE1-40B5-9139-3DB51F95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435" y="7828"/>
            <a:ext cx="6923373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The First Letter: </a:t>
            </a:r>
            <a:r>
              <a:rPr lang="he-IL" sz="7200" dirty="0">
                <a:latin typeface="FrankRuehl" panose="020E0503060101010101" pitchFamily="34" charset="-79"/>
                <a:cs typeface="FrankRuehl" panose="020E0503060101010101" pitchFamily="34" charset="-79"/>
              </a:rPr>
              <a:t>א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803D4-5198-4A54-9A3C-08EF840A057B}"/>
              </a:ext>
            </a:extLst>
          </p:cNvPr>
          <p:cNvSpPr txBox="1"/>
          <p:nvPr/>
        </p:nvSpPr>
        <p:spPr>
          <a:xfrm>
            <a:off x="862642" y="1853784"/>
            <a:ext cx="10670959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n-US" sz="3600" dirty="0"/>
              <a:t> The first letter is named Aleph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Most of the time makes no sound. Though silent, it represents </a:t>
            </a:r>
            <a:r>
              <a:rPr lang="he-IL" sz="3600" dirty="0"/>
              <a:t>יהוה</a:t>
            </a:r>
            <a:r>
              <a:rPr lang="en-US" sz="3600" dirty="0"/>
              <a:t>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Ox, strength, primary, king.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Example: Father H1 </a:t>
            </a:r>
            <a:r>
              <a:rPr lang="he-IL" sz="4800" dirty="0">
                <a:latin typeface="+mj-lt"/>
              </a:rPr>
              <a:t>אב</a:t>
            </a:r>
          </a:p>
          <a:p>
            <a:r>
              <a:rPr lang="he-IL" sz="4800" dirty="0">
                <a:latin typeface="+mj-lt"/>
              </a:rPr>
              <a:t>	</a:t>
            </a:r>
            <a:r>
              <a:rPr lang="en-US" sz="3600" dirty="0">
                <a:latin typeface="+mj-lt"/>
              </a:rPr>
              <a:t>Straight H883 </a:t>
            </a:r>
            <a:r>
              <a:rPr lang="he-IL" sz="4800" dirty="0">
                <a:latin typeface="+mj-lt"/>
              </a:rPr>
              <a:t>אשר</a:t>
            </a:r>
            <a:r>
              <a:rPr lang="en-US" sz="3600" dirty="0">
                <a:latin typeface="+mj-lt"/>
              </a:rPr>
              <a:t>  </a:t>
            </a:r>
            <a:r>
              <a:rPr lang="he-IL" sz="4800" dirty="0">
                <a:latin typeface="+mj-lt"/>
              </a:rPr>
              <a:t>	</a:t>
            </a:r>
            <a:endParaRPr lang="en-US" sz="48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FFD512-15DF-443B-BD1C-356203B7F4B6}"/>
              </a:ext>
            </a:extLst>
          </p:cNvPr>
          <p:cNvSpPr txBox="1"/>
          <p:nvPr/>
        </p:nvSpPr>
        <p:spPr>
          <a:xfrm>
            <a:off x="5177201" y="1157397"/>
            <a:ext cx="13569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A</a:t>
            </a:r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 א-</a:t>
            </a:r>
            <a:endParaRPr lang="en-US" sz="4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E94E57-46FF-49F5-8183-07B2322246AA}"/>
              </a:ext>
            </a:extLst>
          </p:cNvPr>
          <p:cNvSpPr txBox="1"/>
          <p:nvPr/>
        </p:nvSpPr>
        <p:spPr>
          <a:xfrm>
            <a:off x="6096000" y="1095841"/>
            <a:ext cx="101054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e-IL" sz="4800" dirty="0"/>
              <a:t>אלפ</a:t>
            </a: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B2E5E-3C9B-4F51-9A7C-A0974F09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14" y="8549"/>
            <a:ext cx="6923373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The Second Letter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sz="7200" dirty="0">
                <a:latin typeface="FrankRuehl" panose="020E0503060101010101" pitchFamily="34" charset="-79"/>
                <a:cs typeface="FrankRuehl" panose="020E0503060101010101" pitchFamily="34" charset="-79"/>
              </a:rPr>
              <a:t>ב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996F-12A0-419E-98E6-E46EF1451F17}"/>
              </a:ext>
            </a:extLst>
          </p:cNvPr>
          <p:cNvSpPr txBox="1"/>
          <p:nvPr/>
        </p:nvSpPr>
        <p:spPr>
          <a:xfrm>
            <a:off x="383458" y="1886051"/>
            <a:ext cx="11425083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cs typeface="FrankRuehl" panose="020E0503060101010101" pitchFamily="34" charset="-79"/>
              </a:rPr>
              <a:t>I like this letter, its name is Beit/Veit,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  <a:cs typeface="FrankRuehl" panose="020E0503060101010101" pitchFamily="34" charset="-79"/>
              </a:rPr>
              <a:t>My favorite things about Hebrew some letters make two sounds, when you see a dot in the middle it says “B” &amp; with out the dot it says “V”. Some are taught only 1 sound not both.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  <a:cs typeface="FrankRuehl" panose="020E0503060101010101" pitchFamily="34" charset="-79"/>
              </a:rPr>
              <a:t>Meaning: house, protection, shelter, room.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  <a:cs typeface="FrankRuehl" panose="020E0503060101010101" pitchFamily="34" charset="-79"/>
              </a:rPr>
              <a:t>Examples: Beth means house like: Beth’el or Beth’lechem.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5C8A4-9A1A-4BD2-9ADF-01B8E6D09F00}"/>
              </a:ext>
            </a:extLst>
          </p:cNvPr>
          <p:cNvGrpSpPr/>
          <p:nvPr/>
        </p:nvGrpSpPr>
        <p:grpSpPr>
          <a:xfrm>
            <a:off x="4601497" y="1284178"/>
            <a:ext cx="2536722" cy="593324"/>
            <a:chOff x="4481599" y="1642698"/>
            <a:chExt cx="2246197" cy="593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481599" y="1651247"/>
              <a:ext cx="143093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cs typeface="FrankRuehl" panose="020E0503060101010101" pitchFamily="34" charset="-79"/>
                </a:rPr>
                <a:t>V/B</a:t>
              </a:r>
              <a:r>
                <a:rPr lang="he-IL" sz="3200" dirty="0">
                  <a:cs typeface="FrankRuehl" panose="020E0503060101010101" pitchFamily="34" charset="-79"/>
                </a:rPr>
                <a:t> </a:t>
              </a:r>
              <a:r>
                <a:rPr lang="he-IL" sz="3200" dirty="0"/>
                <a:t>ב</a:t>
              </a:r>
              <a:r>
                <a:rPr lang="he-IL" sz="3200" dirty="0">
                  <a:cs typeface="FrankRuehl" panose="020E0503060101010101" pitchFamily="34" charset="-79"/>
                </a:rPr>
                <a:t>-</a:t>
              </a:r>
              <a:endParaRPr lang="en-US" sz="3200" dirty="0">
                <a:cs typeface="FrankRuehl" panose="020E05030601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831151" y="1642698"/>
              <a:ext cx="89664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200" dirty="0">
                  <a:latin typeface="FrankRuehl" panose="020E0503060101010101" pitchFamily="34" charset="-79"/>
                </a:rPr>
                <a:t>בית</a:t>
              </a:r>
              <a:endParaRPr lang="en-US" sz="3200" dirty="0">
                <a:latin typeface="FrankRuehl" panose="020E0503060101010101" pitchFamily="34" charset="-79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4A27C-6CF0-4BFE-BF52-3BF99C321966}"/>
              </a:ext>
            </a:extLst>
          </p:cNvPr>
          <p:cNvGrpSpPr/>
          <p:nvPr/>
        </p:nvGrpSpPr>
        <p:grpSpPr>
          <a:xfrm>
            <a:off x="8348890" y="1576565"/>
            <a:ext cx="1719469" cy="1200329"/>
            <a:chOff x="8358829" y="1646074"/>
            <a:chExt cx="1719469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D550B0-C819-4F48-9FA3-9BC4F9E2C53B}"/>
                </a:ext>
              </a:extLst>
            </p:cNvPr>
            <p:cNvSpPr txBox="1"/>
            <p:nvPr/>
          </p:nvSpPr>
          <p:spPr>
            <a:xfrm>
              <a:off x="8358829" y="1646074"/>
              <a:ext cx="17194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7200" dirty="0">
                  <a:latin typeface="FrankRuehl" panose="020E0503060101010101" pitchFamily="34" charset="-79"/>
                </a:rPr>
                <a:t>ב  ב</a:t>
              </a:r>
              <a:endParaRPr lang="en-US" sz="7200" dirty="0">
                <a:latin typeface="FrankRuehl" panose="020E0503060101010101" pitchFamily="34" charset="-79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0F2E37-5421-4059-A66A-72B9C34EEC5E}"/>
                    </a:ext>
                  </a:extLst>
                </p14:cNvPr>
                <p14:cNvContentPartPr/>
                <p14:nvPr/>
              </p14:nvContentPartPr>
              <p14:xfrm>
                <a:off x="8633123" y="2289066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0F2E37-5421-4059-A66A-72B9C34EEC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97123" y="225306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040C3-D24F-4B6D-8E4A-A3F8F87C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856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15" y="26932"/>
            <a:ext cx="6923373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>
                <a:latin typeface="FrankRuehl" panose="020E0503060101010101" pitchFamily="34" charset="-79"/>
              </a:rPr>
              <a:t>The Third Letter</a:t>
            </a:r>
            <a:r>
              <a:rPr lang="he-IL" dirty="0">
                <a:latin typeface="FrankRuehl" panose="020E0503060101010101" pitchFamily="34" charset="-79"/>
              </a:rPr>
              <a:t>:</a:t>
            </a:r>
            <a:r>
              <a:rPr lang="en-US" dirty="0">
                <a:latin typeface="FrankRuehl" panose="020E0503060101010101" pitchFamily="34" charset="-79"/>
              </a:rPr>
              <a:t> </a:t>
            </a:r>
            <a:r>
              <a:rPr lang="he-IL" sz="7200" dirty="0">
                <a:latin typeface="FrankRuehl" panose="020E0503060101010101" pitchFamily="34" charset="-79"/>
              </a:rPr>
              <a:t>ג</a:t>
            </a:r>
            <a:endParaRPr lang="en-US" dirty="0">
              <a:latin typeface="FrankRuehl" panose="020E0503060101010101" pitchFamily="34" charset="-79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5C8A4-9A1A-4BD2-9ADF-01B8E6D09F00}"/>
              </a:ext>
            </a:extLst>
          </p:cNvPr>
          <p:cNvGrpSpPr/>
          <p:nvPr/>
        </p:nvGrpSpPr>
        <p:grpSpPr>
          <a:xfrm>
            <a:off x="4998130" y="1284178"/>
            <a:ext cx="1711913" cy="593324"/>
            <a:chOff x="5015883" y="1642698"/>
            <a:chExt cx="1711913" cy="593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5015883" y="1651247"/>
              <a:ext cx="89664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G</a:t>
              </a:r>
              <a:r>
                <a:rPr lang="he-IL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 ג-</a:t>
              </a:r>
              <a:endParaRPr lang="en-US" sz="3200" dirty="0">
                <a:latin typeface="FrankRuehl" panose="020E0503060101010101" pitchFamily="34" charset="-79"/>
                <a:cs typeface="FrankRuehl" panose="020E05030601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831151" y="1642698"/>
              <a:ext cx="89664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גימל</a:t>
              </a:r>
              <a:endParaRPr lang="en-US" sz="3200" dirty="0">
                <a:latin typeface="FrankRuehl" panose="020E0503060101010101" pitchFamily="34" charset="-79"/>
                <a:cs typeface="FrankRuehl" panose="020E0503060101010101" pitchFamily="34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1795C4-2982-4804-A8F5-3E5DCBF381B9}"/>
              </a:ext>
            </a:extLst>
          </p:cNvPr>
          <p:cNvSpPr txBox="1"/>
          <p:nvPr/>
        </p:nvSpPr>
        <p:spPr>
          <a:xfrm>
            <a:off x="393290" y="1886051"/>
            <a:ext cx="11543071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Gimel.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“G” sound,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</a:t>
            </a:r>
            <a:r>
              <a:rPr lang="he-IL" sz="3600" dirty="0"/>
              <a:t>:</a:t>
            </a:r>
            <a:r>
              <a:rPr lang="en-US" sz="3600" dirty="0"/>
              <a:t> the letter looks a little like a          giraffe “G,” G-iraffe.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foot, move, confirmed testimony.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Uncover/Exile H1540    </a:t>
            </a:r>
            <a:r>
              <a:rPr lang="he-IL" sz="4800" dirty="0"/>
              <a:t>גלה</a:t>
            </a:r>
          </a:p>
          <a:p>
            <a:r>
              <a:rPr lang="en-US" sz="3600" dirty="0"/>
              <a:t>	Great H1419    </a:t>
            </a:r>
            <a:r>
              <a:rPr lang="he-IL" sz="4800" dirty="0"/>
              <a:t>גדול</a:t>
            </a:r>
            <a:r>
              <a:rPr lang="en-US" sz="4800" dirty="0"/>
              <a:t> </a:t>
            </a:r>
            <a:r>
              <a:rPr lang="en-US" sz="3600" dirty="0"/>
              <a:t>  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AE3B0E1-65A2-486B-956E-C9C03A64716D}"/>
              </a:ext>
            </a:extLst>
          </p:cNvPr>
          <p:cNvGrpSpPr/>
          <p:nvPr/>
        </p:nvGrpSpPr>
        <p:grpSpPr>
          <a:xfrm>
            <a:off x="8110769" y="2222119"/>
            <a:ext cx="1814273" cy="1569660"/>
            <a:chOff x="10449528" y="3153429"/>
            <a:chExt cx="1814273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8D3495-BB43-4ABA-B246-74222EB13AC4}"/>
                </a:ext>
              </a:extLst>
            </p:cNvPr>
            <p:cNvSpPr txBox="1"/>
            <p:nvPr/>
          </p:nvSpPr>
          <p:spPr>
            <a:xfrm>
              <a:off x="10753340" y="3153429"/>
              <a:ext cx="15104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9600" dirty="0"/>
                <a:t>ג</a:t>
              </a:r>
              <a:endParaRPr lang="en-US" sz="9600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B0240E4-3CF7-4E7F-8DD2-350F7974619C}"/>
                </a:ext>
              </a:extLst>
            </p:cNvPr>
            <p:cNvGrpSpPr/>
            <p:nvPr/>
          </p:nvGrpSpPr>
          <p:grpSpPr>
            <a:xfrm>
              <a:off x="10449528" y="3463087"/>
              <a:ext cx="889200" cy="881280"/>
              <a:chOff x="10449528" y="3463087"/>
              <a:chExt cx="889200" cy="88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CBCF407-8655-490F-903F-F104BB7CC8A9}"/>
                      </a:ext>
                    </a:extLst>
                  </p14:cNvPr>
                  <p14:cNvContentPartPr/>
                  <p14:nvPr/>
                </p14:nvContentPartPr>
                <p14:xfrm>
                  <a:off x="10685688" y="3661087"/>
                  <a:ext cx="241560" cy="1360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CBCF407-8655-490F-903F-F104BB7CC8A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681368" y="3656767"/>
                    <a:ext cx="250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934F382-EADE-466E-A150-DBBADFD80FB3}"/>
                      </a:ext>
                    </a:extLst>
                  </p14:cNvPr>
                  <p14:cNvContentPartPr/>
                  <p14:nvPr/>
                </p14:nvContentPartPr>
                <p14:xfrm>
                  <a:off x="10716648" y="3664687"/>
                  <a:ext cx="104760" cy="550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934F382-EADE-466E-A150-DBBADFD80FB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712328" y="3660367"/>
                    <a:ext cx="11340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C9D8B3F-210E-4CD3-B969-F1F4430A05DC}"/>
                      </a:ext>
                    </a:extLst>
                  </p14:cNvPr>
                  <p14:cNvContentPartPr/>
                  <p14:nvPr/>
                </p14:nvContentPartPr>
                <p14:xfrm>
                  <a:off x="10760568" y="4124767"/>
                  <a:ext cx="314640" cy="2142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C9D8B3F-210E-4CD3-B969-F1F4430A05D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756248" y="4120447"/>
                    <a:ext cx="32328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5B78DA51-24D9-4389-95BF-5AD0ECFC62C6}"/>
                      </a:ext>
                    </a:extLst>
                  </p14:cNvPr>
                  <p14:cNvContentPartPr/>
                  <p14:nvPr/>
                </p14:nvContentPartPr>
                <p14:xfrm>
                  <a:off x="10636368" y="3554167"/>
                  <a:ext cx="17640" cy="97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5B78DA51-24D9-4389-95BF-5AD0ECFC62C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632048" y="3549847"/>
                    <a:ext cx="26280" cy="183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C250864-E925-4B69-9D66-2876F8AD478A}"/>
                  </a:ext>
                </a:extLst>
              </p:cNvPr>
              <p:cNvGrpSpPr/>
              <p:nvPr/>
            </p:nvGrpSpPr>
            <p:grpSpPr>
              <a:xfrm>
                <a:off x="10449528" y="3463087"/>
                <a:ext cx="503280" cy="235800"/>
                <a:chOff x="10449528" y="3463087"/>
                <a:chExt cx="503280" cy="235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604514DF-9CB9-41BF-A0EE-90E51D0EE8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47328" y="3637327"/>
                    <a:ext cx="105480" cy="547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604514DF-9CB9-41BF-A0EE-90E51D0EE8C4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0843008" y="3633007"/>
                      <a:ext cx="114120" cy="63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1C80B2A6-F01E-494D-9DB4-1B39D5D1A7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35528" y="3648847"/>
                    <a:ext cx="14400" cy="252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1C80B2A6-F01E-494D-9DB4-1B39D5D1A73B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0931208" y="3644527"/>
                      <a:ext cx="23040" cy="11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3471BD58-E0C3-4F56-86FB-2FBAD84782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9528" y="3463087"/>
                    <a:ext cx="497880" cy="18792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3471BD58-E0C3-4F56-86FB-2FBAD847825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0445208" y="3458767"/>
                      <a:ext cx="506520" cy="196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E6AECB3C-817E-4B82-B419-6E3DF7825E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78768" y="3611767"/>
                    <a:ext cx="65520" cy="972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E6AECB3C-817E-4B82-B419-6E3DF7825EE3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0574448" y="3607447"/>
                      <a:ext cx="74160" cy="1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F13350E-D4C4-48CE-875B-11610C1A5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16288" y="3568927"/>
                    <a:ext cx="82440" cy="579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F13350E-D4C4-48CE-875B-11610C1A5DC5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10711968" y="3564607"/>
                      <a:ext cx="91080" cy="6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4FB506C-EABB-4BB5-AF99-436F058F74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70568" y="3645967"/>
                    <a:ext cx="29160" cy="1296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4FB506C-EABB-4BB5-AF99-436F058F74AC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10666248" y="3641647"/>
                      <a:ext cx="37800" cy="2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387F5C33-BB7B-42E4-81C0-2086D33F8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84688" y="3685927"/>
                    <a:ext cx="360" cy="3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387F5C33-BB7B-42E4-81C0-2086D33F8BA7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10766688" y="366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FF58538-61A8-4764-AA3C-5694986D19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93328" y="3685927"/>
                    <a:ext cx="360" cy="36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FF58538-61A8-4764-AA3C-5694986D1963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10775328" y="366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272B38A-DD3C-4736-8FC1-45F12A50C8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93328" y="3685927"/>
                    <a:ext cx="12600" cy="1296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272B38A-DD3C-4736-8FC1-45F12A50C89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10775328" y="3667927"/>
                      <a:ext cx="48240" cy="48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3D03CF58-F2A6-4D5F-A93B-ADC08A16DE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38608" y="3674047"/>
                    <a:ext cx="55080" cy="151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3D03CF58-F2A6-4D5F-A93B-ADC08A16DEB5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10720608" y="3656047"/>
                      <a:ext cx="90720" cy="50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D5F5B5E-7096-427F-B284-B309CFBAD1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30328" y="3583327"/>
                    <a:ext cx="57240" cy="266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D5F5B5E-7096-427F-B284-B309CFBAD121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10712328" y="3565327"/>
                      <a:ext cx="92880" cy="6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8E18F653-5C99-4E84-B976-026FDCEA7D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67128" y="3637327"/>
                    <a:ext cx="70200" cy="3204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8E18F653-5C99-4E84-B976-026FDCEA7D27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10849488" y="3619687"/>
                      <a:ext cx="105840" cy="67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819AB039-034D-4FF7-8D41-F0FB852A6DDC}"/>
                      </a:ext>
                    </a:extLst>
                  </p14:cNvPr>
                  <p14:cNvContentPartPr/>
                  <p14:nvPr/>
                </p14:nvContentPartPr>
                <p14:xfrm>
                  <a:off x="10878648" y="4164367"/>
                  <a:ext cx="57240" cy="3204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819AB039-034D-4FF7-8D41-F0FB852A6DD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0860648" y="4146727"/>
                    <a:ext cx="9288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C8E0DB35-59E6-4A33-8F6A-CF1FD7596CDD}"/>
                      </a:ext>
                    </a:extLst>
                  </p14:cNvPr>
                  <p14:cNvContentPartPr/>
                  <p14:nvPr/>
                </p14:nvContentPartPr>
                <p14:xfrm>
                  <a:off x="10992408" y="4126927"/>
                  <a:ext cx="71280" cy="2448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C8E0DB35-59E6-4A33-8F6A-CF1FD7596CD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0974768" y="4108927"/>
                    <a:ext cx="106920" cy="60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5CB6A73-D7FE-4384-92B3-898429D4FBBA}"/>
                  </a:ext>
                </a:extLst>
              </p:cNvPr>
              <p:cNvGrpSpPr/>
              <p:nvPr/>
            </p:nvGrpSpPr>
            <p:grpSpPr>
              <a:xfrm>
                <a:off x="10801248" y="4141687"/>
                <a:ext cx="537480" cy="202680"/>
                <a:chOff x="10801248" y="4141687"/>
                <a:chExt cx="537480" cy="202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6FBEDB3B-D8BB-477D-B08A-C8F1DBB0C8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94728" y="4141687"/>
                    <a:ext cx="144000" cy="20268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6FBEDB3B-D8BB-477D-B08A-C8F1DBB0C8BA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11190408" y="4137367"/>
                      <a:ext cx="152640" cy="211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C9DAAB5C-907B-42E0-8C69-6A81D98B9D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51608" y="4269847"/>
                    <a:ext cx="360" cy="36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9DAAB5C-907B-42E0-8C69-6A81D98B9D4B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11247288" y="4265527"/>
                      <a:ext cx="9000" cy="9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6D3770F0-DEBB-474E-919F-C6CA727137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33608" y="4271647"/>
                    <a:ext cx="95040" cy="97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6D3770F0-DEBB-474E-919F-C6CA727137B3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11229288" y="4267327"/>
                      <a:ext cx="103680" cy="1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A20366FD-E6D3-4D81-B74A-6722E1C24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01248" y="4264087"/>
                    <a:ext cx="77760" cy="540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A20366FD-E6D3-4D81-B74A-6722E1C249E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0796928" y="4259767"/>
                      <a:ext cx="86400" cy="1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61324313-F148-4A21-9F85-310B8C59A1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47328" y="4156087"/>
                    <a:ext cx="97200" cy="6084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61324313-F148-4A21-9F85-310B8C59A1A6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0843008" y="4151767"/>
                      <a:ext cx="105840" cy="6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28206C0A-699D-4D56-99C8-B7B7833490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83768" y="4141687"/>
                    <a:ext cx="104760" cy="3240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28206C0A-699D-4D56-99C8-B7B78334901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0979448" y="4137367"/>
                      <a:ext cx="113400" cy="41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53C0071A-7900-4E4A-8911-2D8C13117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25688" y="4175887"/>
                    <a:ext cx="66960" cy="5544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53C0071A-7900-4E4A-8911-2D8C13117AB9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221368" y="4171567"/>
                      <a:ext cx="75600" cy="64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B5A1A94-0CEF-4730-9F21-99FE40B7C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40808" y="4184167"/>
                    <a:ext cx="35280" cy="3996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B5A1A94-0CEF-4730-9F21-99FE40B7CE7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222808" y="4166527"/>
                      <a:ext cx="70920" cy="75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DDA2B-A1BC-4B6E-8CA7-CC362709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237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83" y="8549"/>
            <a:ext cx="6942305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The Fourth Letter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sz="7200" dirty="0">
                <a:latin typeface="FrankRuehl" panose="020E0503060101010101" pitchFamily="34" charset="-79"/>
                <a:cs typeface="FrankRuehl" panose="020E0503060101010101" pitchFamily="34" charset="-79"/>
              </a:rPr>
              <a:t>ד 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5C8A4-9A1A-4BD2-9ADF-01B8E6D09F00}"/>
              </a:ext>
            </a:extLst>
          </p:cNvPr>
          <p:cNvGrpSpPr/>
          <p:nvPr/>
        </p:nvGrpSpPr>
        <p:grpSpPr>
          <a:xfrm>
            <a:off x="5072524" y="1275629"/>
            <a:ext cx="2257424" cy="593324"/>
            <a:chOff x="4923131" y="1642698"/>
            <a:chExt cx="2257424" cy="593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4923131" y="1651247"/>
              <a:ext cx="98939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D</a:t>
              </a:r>
              <a:r>
                <a:rPr lang="he-IL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 ד-</a:t>
              </a:r>
              <a:endParaRPr lang="en-US" sz="3200" dirty="0">
                <a:latin typeface="FrankRuehl" panose="020E0503060101010101" pitchFamily="34" charset="-79"/>
                <a:cs typeface="FrankRuehl" panose="020E05030601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5831151" y="1642698"/>
              <a:ext cx="13494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2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דאליט</a:t>
              </a:r>
              <a:endParaRPr lang="en-US" sz="3200" dirty="0">
                <a:latin typeface="FrankRuehl" panose="020E0503060101010101" pitchFamily="34" charset="-79"/>
                <a:cs typeface="FrankRuehl" panose="020E0503060101010101" pitchFamily="34" charset="-79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33E382-3F7F-467D-A1D8-65FEC6056728}"/>
              </a:ext>
            </a:extLst>
          </p:cNvPr>
          <p:cNvSpPr txBox="1"/>
          <p:nvPr/>
        </p:nvSpPr>
        <p:spPr>
          <a:xfrm>
            <a:off x="737738" y="1860404"/>
            <a:ext cx="10697593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cs typeface="FrankRuehl" panose="020E0503060101010101" pitchFamily="34" charset="-79"/>
              </a:rPr>
              <a:t>This letters name is Dalit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FrankRuehl" panose="020E0503060101010101" pitchFamily="34" charset="-79"/>
              </a:rPr>
              <a:t>This letter makes the “D” sound</a:t>
            </a:r>
            <a:endParaRPr lang="en-US" sz="3600" u="sng" dirty="0">
              <a:cs typeface="FrankRuehl" panose="020E0503060101010101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FrankRuehl" panose="020E0503060101010101" pitchFamily="34" charset="-79"/>
              </a:rPr>
              <a:t>Remember: the letter  looks like half a door frame Dalit</a:t>
            </a:r>
            <a:r>
              <a:rPr lang="he-IL" sz="3600" dirty="0">
                <a:cs typeface="FrankRuehl" panose="020E0503060101010101" pitchFamily="34" charset="-79"/>
              </a:rPr>
              <a:t>  </a:t>
            </a:r>
            <a:r>
              <a:rPr lang="en-US" sz="3600" dirty="0">
                <a:cs typeface="FrankRuehl" panose="020E0503060101010101" pitchFamily="34" charset="-79"/>
              </a:rPr>
              <a:t>“D,” D-oor.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FrankRuehl" panose="020E0503060101010101" pitchFamily="34" charset="-79"/>
              </a:rPr>
              <a:t>Meaning: door, opening, hole, closed.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FrankRuehl" panose="020E0503060101010101" pitchFamily="34" charset="-79"/>
              </a:rPr>
              <a:t>Example: Blood H1818   </a:t>
            </a:r>
            <a:r>
              <a:rPr lang="he-IL" sz="4800" dirty="0"/>
              <a:t>דם</a:t>
            </a:r>
            <a:r>
              <a:rPr lang="en-US" sz="3600" dirty="0">
                <a:cs typeface="FrankRuehl" panose="020E0503060101010101" pitchFamily="34" charset="-79"/>
              </a:rPr>
              <a:t> </a:t>
            </a:r>
          </a:p>
          <a:p>
            <a:r>
              <a:rPr lang="en-US" sz="3600" dirty="0">
                <a:cs typeface="FrankRuehl" panose="020E0503060101010101" pitchFamily="34" charset="-79"/>
              </a:rPr>
              <a:t>	 Honey H1706 </a:t>
            </a:r>
            <a:r>
              <a:rPr lang="he-IL" sz="4800" dirty="0"/>
              <a:t>דבש</a:t>
            </a:r>
            <a:endParaRPr lang="en-US" sz="4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8B8E35-BDAA-4DE1-BE98-EE319E1F961C}"/>
              </a:ext>
            </a:extLst>
          </p:cNvPr>
          <p:cNvGrpSpPr/>
          <p:nvPr/>
        </p:nvGrpSpPr>
        <p:grpSpPr>
          <a:xfrm>
            <a:off x="9596974" y="1671982"/>
            <a:ext cx="1409701" cy="1446550"/>
            <a:chOff x="9540417" y="1727365"/>
            <a:chExt cx="716832" cy="11017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CB9269-294E-4F02-A4DF-157738AE3CA6}"/>
                </a:ext>
              </a:extLst>
            </p:cNvPr>
            <p:cNvSpPr txBox="1"/>
            <p:nvPr/>
          </p:nvSpPr>
          <p:spPr>
            <a:xfrm>
              <a:off x="9540417" y="1727365"/>
              <a:ext cx="716832" cy="110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8800" dirty="0"/>
                <a:t>ד</a:t>
              </a:r>
              <a:endParaRPr lang="en-US" sz="88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34EF92-4552-4EC1-B05C-1D57AEDFB636}"/>
                </a:ext>
              </a:extLst>
            </p:cNvPr>
            <p:cNvGrpSpPr/>
            <p:nvPr/>
          </p:nvGrpSpPr>
          <p:grpSpPr>
            <a:xfrm>
              <a:off x="9615964" y="2174549"/>
              <a:ext cx="31168" cy="348674"/>
              <a:chOff x="9615964" y="2174549"/>
              <a:chExt cx="31168" cy="34867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B6B254D-C757-4857-A9E8-83BC5EFFE566}"/>
                      </a:ext>
                    </a:extLst>
                  </p14:cNvPr>
                  <p14:cNvContentPartPr/>
                  <p14:nvPr/>
                </p14:nvContentPartPr>
                <p14:xfrm>
                  <a:off x="9615964" y="2174549"/>
                  <a:ext cx="360" cy="348674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B6B254D-C757-4857-A9E8-83BC5EFFE56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597964" y="2161107"/>
                    <a:ext cx="36000" cy="3758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22ACD66-B7D6-4216-9284-2D670F023C4B}"/>
                      </a:ext>
                    </a:extLst>
                  </p14:cNvPr>
                  <p14:cNvContentPartPr/>
                  <p14:nvPr/>
                </p14:nvContentPartPr>
                <p14:xfrm>
                  <a:off x="9646772" y="2395122"/>
                  <a:ext cx="360" cy="90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22ACD66-B7D6-4216-9284-2D670F023C4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628772" y="2381341"/>
                    <a:ext cx="36000" cy="3684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31A81-F98D-47C2-9A5A-C5B7C72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6244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A252-20CD-4FC7-991B-A663C20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8" y="0"/>
            <a:ext cx="6557312" cy="12841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The Fifth Letter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sz="7200" dirty="0">
                <a:latin typeface="FrankRuehl" panose="020E0503060101010101" pitchFamily="34" charset="-79"/>
                <a:cs typeface="FrankRuehl" panose="020E0503060101010101" pitchFamily="34" charset="-79"/>
              </a:rPr>
              <a:t> ה 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EDF47E-9AF5-40B9-BC35-5D93F07EA6AC}"/>
              </a:ext>
            </a:extLst>
          </p:cNvPr>
          <p:cNvGrpSpPr/>
          <p:nvPr/>
        </p:nvGrpSpPr>
        <p:grpSpPr>
          <a:xfrm>
            <a:off x="5033639" y="1195273"/>
            <a:ext cx="1738066" cy="646332"/>
            <a:chOff x="5153025" y="1195273"/>
            <a:chExt cx="1618680" cy="64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44A63-6D9E-4E83-9AAA-DEEB1750D16C}"/>
                </a:ext>
              </a:extLst>
            </p:cNvPr>
            <p:cNvSpPr txBox="1"/>
            <p:nvPr/>
          </p:nvSpPr>
          <p:spPr>
            <a:xfrm>
              <a:off x="5153025" y="1195274"/>
              <a:ext cx="105521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/>
                <a:t>H</a:t>
              </a:r>
              <a:r>
                <a:rPr lang="he-IL" sz="3600" dirty="0"/>
                <a:t> ה-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2311D-0CAD-463F-B7FE-C982648C56FB}"/>
                </a:ext>
              </a:extLst>
            </p:cNvPr>
            <p:cNvSpPr txBox="1"/>
            <p:nvPr/>
          </p:nvSpPr>
          <p:spPr>
            <a:xfrm>
              <a:off x="6024979" y="1195273"/>
              <a:ext cx="7467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sz="3600" dirty="0"/>
                <a:t>הי</a:t>
              </a:r>
              <a:endParaRPr lang="en-US" sz="36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C432CAC-B9CB-4030-B8C2-B543DBCD82C4}"/>
              </a:ext>
            </a:extLst>
          </p:cNvPr>
          <p:cNvSpPr txBox="1"/>
          <p:nvPr/>
        </p:nvSpPr>
        <p:spPr>
          <a:xfrm>
            <a:off x="734388" y="1706851"/>
            <a:ext cx="10723223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This letters name is Hey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makes the “H” sound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Remember: “H” is the Hey, there</a:t>
            </a:r>
            <a:r>
              <a:rPr lang="he-IL" sz="3600" dirty="0"/>
              <a:t> </a:t>
            </a:r>
            <a:r>
              <a:rPr lang="en-US" sz="3600" dirty="0"/>
              <a:t>is a man inside saying “HEY!!”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Meaning: air, breath, life, revelation.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Example: “The” is spelled </a:t>
            </a:r>
            <a:r>
              <a:rPr lang="he-IL" sz="3600" dirty="0"/>
              <a:t>ה</a:t>
            </a:r>
            <a:r>
              <a:rPr lang="en-US" sz="3600" dirty="0"/>
              <a:t> </a:t>
            </a:r>
            <a:r>
              <a:rPr lang="he-IL" sz="3600" dirty="0"/>
              <a:t> </a:t>
            </a:r>
            <a:r>
              <a:rPr lang="en-US" sz="3600" dirty="0"/>
              <a:t>and said He </a:t>
            </a:r>
          </a:p>
          <a:p>
            <a:r>
              <a:rPr lang="en-US" sz="3600" dirty="0"/>
              <a:t>	 “The earth”   </a:t>
            </a:r>
            <a:r>
              <a:rPr lang="he-IL" sz="4800" dirty="0"/>
              <a:t>הארץ</a:t>
            </a:r>
            <a:r>
              <a:rPr lang="en-US" sz="3600" dirty="0"/>
              <a:t>  HeArets      </a:t>
            </a:r>
          </a:p>
          <a:p>
            <a:r>
              <a:rPr lang="en-US" sz="3600" dirty="0"/>
              <a:t>	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84FB28E-491F-435D-A020-C9A2D1F34515}"/>
                  </a:ext>
                </a:extLst>
              </p14:cNvPr>
              <p14:cNvContentPartPr/>
              <p14:nvPr/>
            </p14:nvContentPartPr>
            <p14:xfrm>
              <a:off x="-1128275" y="710908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84FB28E-491F-435D-A020-C9A2D1F345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90915" y="704608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34BC2F1-2BD0-481E-A815-F79FE5551994}"/>
              </a:ext>
            </a:extLst>
          </p:cNvPr>
          <p:cNvGrpSpPr/>
          <p:nvPr/>
        </p:nvGrpSpPr>
        <p:grpSpPr>
          <a:xfrm>
            <a:off x="8664825" y="1028343"/>
            <a:ext cx="749723" cy="2400657"/>
            <a:chOff x="3889029" y="4877232"/>
            <a:chExt cx="749723" cy="24006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E7562C-03E3-41E8-B7E8-1A2779E0EDB2}"/>
                </a:ext>
              </a:extLst>
            </p:cNvPr>
            <p:cNvSpPr txBox="1"/>
            <p:nvPr/>
          </p:nvSpPr>
          <p:spPr>
            <a:xfrm>
              <a:off x="3889029" y="4877232"/>
              <a:ext cx="74972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5000" dirty="0"/>
                <a:t>ה</a:t>
              </a:r>
              <a:endParaRPr lang="en-US" sz="150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9E3A50-19C7-4832-81BB-1340AEBE34C2}"/>
                </a:ext>
              </a:extLst>
            </p:cNvPr>
            <p:cNvGrpSpPr/>
            <p:nvPr/>
          </p:nvGrpSpPr>
          <p:grpSpPr>
            <a:xfrm>
              <a:off x="4249232" y="6035801"/>
              <a:ext cx="389520" cy="605160"/>
              <a:chOff x="1539944" y="5998001"/>
              <a:chExt cx="389520" cy="60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CEDB669-6606-4AFA-8E22-A8ADF6D43547}"/>
                      </a:ext>
                    </a:extLst>
                  </p14:cNvPr>
                  <p14:cNvContentPartPr/>
                  <p14:nvPr/>
                </p14:nvContentPartPr>
                <p14:xfrm>
                  <a:off x="1539944" y="6129401"/>
                  <a:ext cx="174600" cy="138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CEDB669-6606-4AFA-8E22-A8ADF6D4354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522304" y="6111401"/>
                    <a:ext cx="21024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02FA67F-F50C-4C90-9F4F-8CD86C0E4F41}"/>
                      </a:ext>
                    </a:extLst>
                  </p14:cNvPr>
                  <p14:cNvContentPartPr/>
                  <p14:nvPr/>
                </p14:nvContentPartPr>
                <p14:xfrm>
                  <a:off x="1708064" y="6134081"/>
                  <a:ext cx="221400" cy="136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02FA67F-F50C-4C90-9F4F-8CD86C0E4F4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90424" y="6116081"/>
                    <a:ext cx="257040" cy="17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B813D30-5FA2-4AEF-914B-073389EB8DCF}"/>
                      </a:ext>
                    </a:extLst>
                  </p14:cNvPr>
                  <p14:cNvContentPartPr/>
                  <p14:nvPr/>
                </p14:nvContentPartPr>
                <p14:xfrm>
                  <a:off x="1655144" y="6270161"/>
                  <a:ext cx="57600" cy="333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B813D30-5FA2-4AEF-914B-073389EB8DC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637144" y="6252521"/>
                    <a:ext cx="93240" cy="36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C6ED35B-ACA1-48FD-A8FB-B36B19EDDAC2}"/>
                      </a:ext>
                    </a:extLst>
                  </p14:cNvPr>
                  <p14:cNvContentPartPr/>
                  <p14:nvPr/>
                </p14:nvContentPartPr>
                <p14:xfrm>
                  <a:off x="1722104" y="6420641"/>
                  <a:ext cx="110520" cy="1429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C6ED35B-ACA1-48FD-A8FB-B36B19EDDAC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04464" y="6402641"/>
                    <a:ext cx="14616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CAB9963-9271-4254-BB54-87ED50323BE4}"/>
                      </a:ext>
                    </a:extLst>
                  </p14:cNvPr>
                  <p14:cNvContentPartPr/>
                  <p14:nvPr/>
                </p14:nvContentPartPr>
                <p14:xfrm>
                  <a:off x="1682864" y="5998001"/>
                  <a:ext cx="90000" cy="100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CAB9963-9271-4254-BB54-87ED50323BE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619864" y="5935361"/>
                    <a:ext cx="215640" cy="22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92644FC-1C38-4C25-BC08-ACEABC5D4B52}"/>
              </a:ext>
            </a:extLst>
          </p:cNvPr>
          <p:cNvSpPr/>
          <p:nvPr/>
        </p:nvSpPr>
        <p:spPr>
          <a:xfrm rot="16630453" flipH="1">
            <a:off x="7094265" y="1343919"/>
            <a:ext cx="954197" cy="178642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C0ACA-94D3-4C86-BE59-DA0663454379}"/>
              </a:ext>
            </a:extLst>
          </p:cNvPr>
          <p:cNvSpPr txBox="1"/>
          <p:nvPr/>
        </p:nvSpPr>
        <p:spPr>
          <a:xfrm>
            <a:off x="6695768" y="1866645"/>
            <a:ext cx="168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HEY!!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6B530-036F-4F7B-BF31-B2DF48D3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fld id="{8A7A6979-0714-4377-B894-6BE4C2D6E202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49961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21527</TotalTime>
  <Words>1461</Words>
  <Application>Microsoft Office PowerPoint</Application>
  <PresentationFormat>Widescreen</PresentationFormat>
  <Paragraphs>318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Ancestory SF</vt:lpstr>
      <vt:lpstr>Arial</vt:lpstr>
      <vt:lpstr>Calibri</vt:lpstr>
      <vt:lpstr>FrankRuehl</vt:lpstr>
      <vt:lpstr>Garamond</vt:lpstr>
      <vt:lpstr>Organic</vt:lpstr>
      <vt:lpstr>Shalom and  WECOME TO…</vt:lpstr>
      <vt:lpstr> THE Hebrew Letters   </vt:lpstr>
      <vt:lpstr>The Hebrew Alaph-Bet</vt:lpstr>
      <vt:lpstr>The Hebrew letters and English sounds</vt:lpstr>
      <vt:lpstr>The First Letter: א</vt:lpstr>
      <vt:lpstr>The Second Letter: ב</vt:lpstr>
      <vt:lpstr>The Third Letter: ג</vt:lpstr>
      <vt:lpstr>The Fourth Letter ד : </vt:lpstr>
      <vt:lpstr>The Fifth Letter  ה : </vt:lpstr>
      <vt:lpstr>The Sixth Letter  ו : </vt:lpstr>
      <vt:lpstr>The Seventh Letter  ז : </vt:lpstr>
      <vt:lpstr>The Eighth Letter  ח : </vt:lpstr>
      <vt:lpstr>The Nineth Letter  ט : </vt:lpstr>
      <vt:lpstr>The Tenth Letter  י : </vt:lpstr>
      <vt:lpstr>The Eleventh Letter  כ : </vt:lpstr>
      <vt:lpstr>The Twelfth  Letter  ל : </vt:lpstr>
      <vt:lpstr>The thirteenth  Letter  מ : </vt:lpstr>
      <vt:lpstr>The Fourteenth Letter  נ : </vt:lpstr>
      <vt:lpstr>The Fifteenth Letter  ס : </vt:lpstr>
      <vt:lpstr>The Sixteenth Letter  ע : </vt:lpstr>
      <vt:lpstr>The Seventeenth Letter : פ</vt:lpstr>
      <vt:lpstr>The Eighteenth Letterצ :</vt:lpstr>
      <vt:lpstr>The Nineteenth Letterק :</vt:lpstr>
      <vt:lpstr>The twentieth Letterר :</vt:lpstr>
      <vt:lpstr>The Twenty-First Letterש :</vt:lpstr>
      <vt:lpstr>The Twenty-Second Letterת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   I</dc:title>
  <dc:creator>Tim Clark (Student)</dc:creator>
  <cp:lastModifiedBy>Tim</cp:lastModifiedBy>
  <cp:revision>43</cp:revision>
  <dcterms:created xsi:type="dcterms:W3CDTF">2021-07-28T20:34:09Z</dcterms:created>
  <dcterms:modified xsi:type="dcterms:W3CDTF">2021-10-12T18:17:37Z</dcterms:modified>
</cp:coreProperties>
</file>